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9" r:id="rId3"/>
    <p:sldId id="257" r:id="rId4"/>
    <p:sldId id="265" r:id="rId5"/>
    <p:sldId id="264" r:id="rId6"/>
    <p:sldId id="266" r:id="rId7"/>
    <p:sldId id="259" r:id="rId8"/>
    <p:sldId id="258" r:id="rId9"/>
    <p:sldId id="261" r:id="rId10"/>
    <p:sldId id="262" r:id="rId11"/>
    <p:sldId id="260" r:id="rId12"/>
    <p:sldId id="263" r:id="rId13"/>
    <p:sldId id="268" r:id="rId14"/>
    <p:sldId id="279" r:id="rId15"/>
    <p:sldId id="267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9032" autoAdjust="0"/>
  </p:normalViewPr>
  <p:slideViewPr>
    <p:cSldViewPr snapToGrid="0">
      <p:cViewPr varScale="1">
        <p:scale>
          <a:sx n="59" d="100"/>
          <a:sy n="59" d="100"/>
        </p:scale>
        <p:origin x="11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F8D1D-7526-42D7-ABFF-17B1E0495787}" type="datetimeFigureOut">
              <a:rPr lang="fr-FR" smtClean="0"/>
              <a:t>27/02/2019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43AE9-B378-4448-9BD1-44E92EEBA48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2326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Ce diaporama peut servir à entrainer les élèves à calculer en avançant sur le schéma-ligne avec les</a:t>
            </a:r>
            <a:r>
              <a:rPr lang="fr-FR" baseline="0" dirty="0" smtClean="0"/>
              <a:t> nombres à virgule.</a:t>
            </a:r>
          </a:p>
          <a:p>
            <a:r>
              <a:rPr lang="fr-FR" baseline="0" dirty="0" smtClean="0"/>
              <a:t>La procédure peut être modélisée comme suit : « Pour calculer en avançant avec les nombres à virgule, j’avance d’abord jusque l’unité la plus proche, puis j’avance d’unité en unité. »</a:t>
            </a:r>
          </a:p>
          <a:p>
            <a:r>
              <a:rPr lang="fr-FR" baseline="0" dirty="0" smtClean="0"/>
              <a:t>La police de caractères utilisée est une police adaptée aux enfants dyslexiques, elle s’appelle Lexie </a:t>
            </a:r>
            <a:r>
              <a:rPr lang="fr-FR" baseline="0" dirty="0" err="1" smtClean="0"/>
              <a:t>Readable</a:t>
            </a:r>
            <a:r>
              <a:rPr lang="fr-FR" baseline="0" dirty="0" smtClean="0"/>
              <a:t>, on peut la trouver ici : https://www.dafont.com/fr/lexia-readable.font . Il vaut mieux l’installer sur votre ordinateur avant d’y lire le diaporama pour éviter les problèmes de mise en page.</a:t>
            </a:r>
          </a:p>
          <a:p>
            <a:r>
              <a:rPr lang="fr-FR" baseline="0" dirty="0" smtClean="0"/>
              <a:t>Les deux séries sont de difficulté identique, choisissez-en une en cliquant sur le bouton.</a:t>
            </a:r>
          </a:p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43AE9-B378-4448-9BD1-44E92EEBA48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3665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Dire « 3,6 pour aller à 4 »</a:t>
            </a:r>
          </a:p>
          <a:p>
            <a:r>
              <a:rPr lang="fr-FR" dirty="0" smtClean="0"/>
              <a:t>Laisser chercher les élèves</a:t>
            </a:r>
            <a:r>
              <a:rPr lang="fr-FR" baseline="0" dirty="0" smtClean="0"/>
              <a:t> quelques secondes (pas plus de 5)</a:t>
            </a:r>
          </a:p>
          <a:p>
            <a:r>
              <a:rPr lang="fr-FR" baseline="0" dirty="0" smtClean="0"/>
              <a:t>Proposer l’aide (CLIC) : « Je place 3,6 sur la ligne, je cherche combien manque pour aller à 4. »</a:t>
            </a:r>
          </a:p>
          <a:p>
            <a:r>
              <a:rPr lang="fr-FR" baseline="0" dirty="0" smtClean="0"/>
              <a:t>Proposer aux élèves, s’ils le souhaitent, de modifier leur réponse.</a:t>
            </a:r>
          </a:p>
          <a:p>
            <a:r>
              <a:rPr lang="fr-FR" baseline="0" dirty="0" smtClean="0"/>
              <a:t>CLIC : la réponse s’affiche.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43AE9-B378-4448-9BD1-44E92EEBA48F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34217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Dire « 42 pour aller à 100 »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43AE9-B378-4448-9BD1-44E92EEBA48F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51081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Dire</a:t>
            </a:r>
            <a:r>
              <a:rPr lang="fr-FR" baseline="0" dirty="0" smtClean="0"/>
              <a:t> « 45,42 pour aller à 46 »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43AE9-B378-4448-9BD1-44E92EEBA48F}" type="slidenum">
              <a:rPr lang="fr-FR" smtClean="0"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1444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43AE9-B378-4448-9BD1-44E92EEBA48F}" type="slidenum">
              <a:rPr lang="fr-FR" smtClean="0"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03339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Dire « 17,28</a:t>
            </a:r>
            <a:r>
              <a:rPr lang="fr-FR" baseline="0" dirty="0" smtClean="0"/>
              <a:t> pour aller à 18 »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43AE9-B378-4448-9BD1-44E92EEBA48F}" type="slidenum">
              <a:rPr lang="fr-FR" smtClean="0"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34829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Les graduations ont disparu, c’est pour inviter les élèves à ne plus penser de un en un, ou de 10 en 10, mais à faire des sauts « malins ».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43AE9-B378-4448-9BD1-44E92EEBA48F}" type="slidenum">
              <a:rPr lang="fr-FR" smtClean="0"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4957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Ici, pas d’addition à trou. C’est pour montrer aux élèves que la procédure peut être transférée aux additions simples.</a:t>
            </a:r>
          </a:p>
          <a:p>
            <a:r>
              <a:rPr lang="fr-FR" dirty="0" smtClean="0"/>
              <a:t>Notez que l’on a scindé</a:t>
            </a:r>
            <a:r>
              <a:rPr lang="fr-FR" baseline="0" dirty="0" smtClean="0"/>
              <a:t> intelligemment les 7 dixièmes de 21,7 en 0,6 + 0,1 pour passer par le nombre entier juste supérieur à 237.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43AE9-B378-4448-9BD1-44E92EEBA48F}" type="slidenum">
              <a:rPr lang="fr-FR" smtClean="0"/>
              <a:t>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92306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Ici, il s’agit de transférer la procédure de calcul à</a:t>
            </a:r>
            <a:r>
              <a:rPr lang="fr-FR" baseline="0" dirty="0" smtClean="0"/>
              <a:t> un problème de mesure.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43AE9-B378-4448-9BD1-44E92EEBA48F}" type="slidenum">
              <a:rPr lang="fr-FR" smtClean="0"/>
              <a:t>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3828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Dire « 1,5 pour aller à 2 »</a:t>
            </a:r>
          </a:p>
          <a:p>
            <a:r>
              <a:rPr lang="fr-FR" dirty="0" smtClean="0"/>
              <a:t>Laisser chercher les élèves</a:t>
            </a:r>
            <a:r>
              <a:rPr lang="fr-FR" baseline="0" dirty="0" smtClean="0"/>
              <a:t> quelques secondes (pas plus de 5)</a:t>
            </a:r>
          </a:p>
          <a:p>
            <a:r>
              <a:rPr lang="fr-FR" baseline="0" dirty="0" smtClean="0"/>
              <a:t>Proposer l’aide (CLIC) : « Je place 1,5 sur la ligne, je cherche combien manque pour aller à 2. »</a:t>
            </a:r>
          </a:p>
          <a:p>
            <a:r>
              <a:rPr lang="fr-FR" baseline="0" dirty="0" smtClean="0"/>
              <a:t>Proposer aux élèves, s’ils le souhaitent, de modifier leur réponse.</a:t>
            </a:r>
          </a:p>
          <a:p>
            <a:r>
              <a:rPr lang="fr-FR" baseline="0" dirty="0" smtClean="0"/>
              <a:t>CLIC : la réponse s’affiche.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43AE9-B378-4448-9BD1-44E92EEBA48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9026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Dire « 57 pour aller à 100 »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43AE9-B378-4448-9BD1-44E92EEBA48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153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Dire</a:t>
            </a:r>
            <a:r>
              <a:rPr lang="fr-FR" baseline="0" dirty="0" smtClean="0"/>
              <a:t> « 2,57 pour aller à 3 »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43AE9-B378-4448-9BD1-44E92EEBA48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7894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Dire « 17</a:t>
            </a:r>
            <a:r>
              <a:rPr lang="fr-FR" baseline="0" dirty="0" smtClean="0"/>
              <a:t> pour aller à 30 »</a:t>
            </a:r>
          </a:p>
          <a:p>
            <a:r>
              <a:rPr lang="fr-FR" baseline="0" dirty="0" smtClean="0"/>
              <a:t>Cette diapo sert à préparer la suivante.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43AE9-B378-4448-9BD1-44E92EEBA48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458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Dire « 1,7</a:t>
            </a:r>
            <a:r>
              <a:rPr lang="fr-FR" baseline="0" dirty="0" smtClean="0"/>
              <a:t> pour aller à 3 »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43AE9-B378-4448-9BD1-44E92EEBA48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195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Les graduations ont disparu, c’est pour inviter les élèves à ne plus penser de un en un, ou de 10 en 10, mais à faire des sauts « malins ».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43AE9-B378-4448-9BD1-44E92EEBA48F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18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Ici, pas d’addition à trou. C’est pour montrer aux élèves que la procédure peut être transférée aux additions simples.</a:t>
            </a:r>
          </a:p>
          <a:p>
            <a:r>
              <a:rPr lang="fr-FR" dirty="0" smtClean="0"/>
              <a:t>Notez que l’on a scindé</a:t>
            </a:r>
            <a:r>
              <a:rPr lang="fr-FR" baseline="0" dirty="0" smtClean="0"/>
              <a:t> intelligemment les 7 dixièmes de 21,7 en 0,6 + 0,1 pour passer par le nombre entier juste supérieur à 237.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43AE9-B378-4448-9BD1-44E92EEBA48F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5728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43AE9-B378-4448-9BD1-44E92EEBA48F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8322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17CA-DE27-4F13-9A3A-100B1DCD791B}" type="datetimeFigureOut">
              <a:rPr lang="fr-FR" smtClean="0"/>
              <a:t>27/02/2019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B06C-386F-4A73-83F7-6DA835784A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8200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17CA-DE27-4F13-9A3A-100B1DCD791B}" type="datetimeFigureOut">
              <a:rPr lang="fr-FR" smtClean="0"/>
              <a:t>27/02/2019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B06C-386F-4A73-83F7-6DA835784A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130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17CA-DE27-4F13-9A3A-100B1DCD791B}" type="datetimeFigureOut">
              <a:rPr lang="fr-FR" smtClean="0"/>
              <a:t>27/02/2019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B06C-386F-4A73-83F7-6DA835784A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915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17CA-DE27-4F13-9A3A-100B1DCD791B}" type="datetimeFigureOut">
              <a:rPr lang="fr-FR" smtClean="0"/>
              <a:t>27/02/2019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B06C-386F-4A73-83F7-6DA835784A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701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17CA-DE27-4F13-9A3A-100B1DCD791B}" type="datetimeFigureOut">
              <a:rPr lang="fr-FR" smtClean="0"/>
              <a:t>27/02/2019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B06C-386F-4A73-83F7-6DA835784A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9296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17CA-DE27-4F13-9A3A-100B1DCD791B}" type="datetimeFigureOut">
              <a:rPr lang="fr-FR" smtClean="0"/>
              <a:t>27/02/2019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B06C-386F-4A73-83F7-6DA835784A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595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17CA-DE27-4F13-9A3A-100B1DCD791B}" type="datetimeFigureOut">
              <a:rPr lang="fr-FR" smtClean="0"/>
              <a:t>27/02/2019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B06C-386F-4A73-83F7-6DA835784A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371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17CA-DE27-4F13-9A3A-100B1DCD791B}" type="datetimeFigureOut">
              <a:rPr lang="fr-FR" smtClean="0"/>
              <a:t>27/02/2019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B06C-386F-4A73-83F7-6DA835784A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4960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17CA-DE27-4F13-9A3A-100B1DCD791B}" type="datetimeFigureOut">
              <a:rPr lang="fr-FR" smtClean="0"/>
              <a:t>27/02/2019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B06C-386F-4A73-83F7-6DA835784A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566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17CA-DE27-4F13-9A3A-100B1DCD791B}" type="datetimeFigureOut">
              <a:rPr lang="fr-FR" smtClean="0"/>
              <a:t>27/02/2019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B06C-386F-4A73-83F7-6DA835784A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7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17CA-DE27-4F13-9A3A-100B1DCD791B}" type="datetimeFigureOut">
              <a:rPr lang="fr-FR" smtClean="0"/>
              <a:t>27/02/2019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B06C-386F-4A73-83F7-6DA835784A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932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717CA-DE27-4F13-9A3A-100B1DCD791B}" type="datetimeFigureOut">
              <a:rPr lang="fr-FR" smtClean="0"/>
              <a:t>27/02/2019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BB06C-386F-4A73-83F7-6DA835784A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242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4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62910" y="901870"/>
            <a:ext cx="9144000" cy="2387600"/>
          </a:xfrm>
        </p:spPr>
        <p:txBody>
          <a:bodyPr/>
          <a:lstStyle/>
          <a:p>
            <a:r>
              <a:rPr lang="fr-FR" dirty="0" smtClean="0"/>
              <a:t>Compléments</a:t>
            </a:r>
            <a:br>
              <a:rPr lang="fr-FR" dirty="0" smtClean="0"/>
            </a:br>
            <a:r>
              <a:rPr lang="fr-FR" dirty="0" smtClean="0"/>
              <a:t>à l’unité supérieure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62910" y="3381545"/>
            <a:ext cx="9144000" cy="657055"/>
          </a:xfrm>
        </p:spPr>
        <p:txBody>
          <a:bodyPr/>
          <a:lstStyle/>
          <a:p>
            <a:r>
              <a:rPr lang="fr-FR" dirty="0" smtClean="0"/>
              <a:t>Pour s’entrainer à calculer avec les nombres à virgule</a:t>
            </a:r>
            <a:endParaRPr lang="fr-FR" dirty="0"/>
          </a:p>
        </p:txBody>
      </p:sp>
      <p:sp>
        <p:nvSpPr>
          <p:cNvPr id="4" name="ZoneTexte 3">
            <a:hlinkClick r:id="rId4" action="ppaction://hlinksldjump"/>
          </p:cNvPr>
          <p:cNvSpPr txBox="1"/>
          <p:nvPr/>
        </p:nvSpPr>
        <p:spPr>
          <a:xfrm>
            <a:off x="1562910" y="5027330"/>
            <a:ext cx="3600450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Série 1</a:t>
            </a:r>
            <a:endParaRPr lang="fr-FR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ZoneTexte 4">
            <a:hlinkClick r:id="rId5" action="ppaction://hlinksldjump"/>
          </p:cNvPr>
          <p:cNvSpPr txBox="1"/>
          <p:nvPr/>
        </p:nvSpPr>
        <p:spPr>
          <a:xfrm>
            <a:off x="7106460" y="5027330"/>
            <a:ext cx="360045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Série 2</a:t>
            </a:r>
            <a:endParaRPr lang="fr-FR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35654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29462" y="883853"/>
            <a:ext cx="610776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237,4 + 21,7 = ?</a:t>
            </a:r>
            <a:endParaRPr lang="fr-FR" sz="6000" dirty="0"/>
          </a:p>
        </p:txBody>
      </p:sp>
      <p:sp>
        <p:nvSpPr>
          <p:cNvPr id="5" name="Rectangle 4"/>
          <p:cNvSpPr/>
          <p:nvPr/>
        </p:nvSpPr>
        <p:spPr>
          <a:xfrm>
            <a:off x="8268752" y="881863"/>
            <a:ext cx="2276585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259,1</a:t>
            </a:r>
            <a:endParaRPr lang="fr-FR" sz="6000" dirty="0"/>
          </a:p>
        </p:txBody>
      </p:sp>
      <p:sp>
        <p:nvSpPr>
          <p:cNvPr id="8" name="Rectangle 7"/>
          <p:cNvSpPr/>
          <p:nvPr/>
        </p:nvSpPr>
        <p:spPr>
          <a:xfrm>
            <a:off x="5944588" y="2609097"/>
            <a:ext cx="11208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21,7</a:t>
            </a:r>
            <a:endParaRPr lang="fr-FR" sz="3600" dirty="0"/>
          </a:p>
        </p:txBody>
      </p:sp>
      <p:sp>
        <p:nvSpPr>
          <p:cNvPr id="10" name="Rectangle 9"/>
          <p:cNvSpPr/>
          <p:nvPr/>
        </p:nvSpPr>
        <p:spPr>
          <a:xfrm>
            <a:off x="1205632" y="5776315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237,4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546839" y="5710500"/>
            <a:ext cx="1454439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259,1</a:t>
            </a:r>
            <a:endParaRPr lang="fr-FR" sz="3600" dirty="0"/>
          </a:p>
        </p:txBody>
      </p:sp>
      <p:sp>
        <p:nvSpPr>
          <p:cNvPr id="13" name="Arc 12"/>
          <p:cNvSpPr/>
          <p:nvPr/>
        </p:nvSpPr>
        <p:spPr>
          <a:xfrm>
            <a:off x="2164655" y="5055105"/>
            <a:ext cx="1173260" cy="1040296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>
            <a:off x="1270000" y="5562600"/>
            <a:ext cx="9766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863311" y="-555744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3659372" y="-555744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5746461" y="-555744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8188036" y="-574972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10629611" y="-555744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-1091438" y="4096095"/>
            <a:ext cx="7489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44</a:t>
            </a:r>
            <a:endParaRPr lang="fr-FR" sz="3600" dirty="0"/>
          </a:p>
        </p:txBody>
      </p:sp>
      <p:sp>
        <p:nvSpPr>
          <p:cNvPr id="31" name="Rectangle 30"/>
          <p:cNvSpPr/>
          <p:nvPr/>
        </p:nvSpPr>
        <p:spPr>
          <a:xfrm>
            <a:off x="-1188473" y="5055105"/>
            <a:ext cx="7601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45</a:t>
            </a:r>
            <a:endParaRPr lang="fr-FR" sz="3600" dirty="0"/>
          </a:p>
        </p:txBody>
      </p:sp>
      <p:cxnSp>
        <p:nvCxnSpPr>
          <p:cNvPr id="37" name="Connecteur droit 36"/>
          <p:cNvCxnSpPr/>
          <p:nvPr/>
        </p:nvCxnSpPr>
        <p:spPr>
          <a:xfrm>
            <a:off x="2140735" y="5320902"/>
            <a:ext cx="1" cy="259558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>
            <a:off x="3332375" y="4607259"/>
            <a:ext cx="6737313" cy="1863313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283150" y="4330782"/>
            <a:ext cx="9641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0,6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72615" y="3947950"/>
            <a:ext cx="9099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21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56726" y="5751823"/>
            <a:ext cx="10759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238</a:t>
            </a:r>
            <a:endParaRPr lang="fr-FR" sz="3600" dirty="0"/>
          </a:p>
        </p:txBody>
      </p:sp>
      <p:sp>
        <p:nvSpPr>
          <p:cNvPr id="32" name="Arc 31"/>
          <p:cNvSpPr/>
          <p:nvPr/>
        </p:nvSpPr>
        <p:spPr>
          <a:xfrm>
            <a:off x="10051324" y="5055105"/>
            <a:ext cx="769762" cy="922685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12876286" y="3775725"/>
            <a:ext cx="14382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259,1</a:t>
            </a:r>
            <a:endParaRPr lang="fr-FR" sz="3600" dirty="0"/>
          </a:p>
        </p:txBody>
      </p:sp>
      <p:sp>
        <p:nvSpPr>
          <p:cNvPr id="34" name="Rectangle 33"/>
          <p:cNvSpPr/>
          <p:nvPr/>
        </p:nvSpPr>
        <p:spPr>
          <a:xfrm>
            <a:off x="9456577" y="5712490"/>
            <a:ext cx="10887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259</a:t>
            </a:r>
            <a:endParaRPr lang="fr-FR" sz="3600" dirty="0"/>
          </a:p>
        </p:txBody>
      </p:sp>
      <p:sp>
        <p:nvSpPr>
          <p:cNvPr id="35" name="Rectangle 34"/>
          <p:cNvSpPr/>
          <p:nvPr/>
        </p:nvSpPr>
        <p:spPr>
          <a:xfrm>
            <a:off x="9947505" y="4329758"/>
            <a:ext cx="10298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0,1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6" name="Arc 35"/>
          <p:cNvSpPr/>
          <p:nvPr/>
        </p:nvSpPr>
        <p:spPr>
          <a:xfrm>
            <a:off x="2170547" y="3315775"/>
            <a:ext cx="8668903" cy="4493650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409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8" grpId="0"/>
      <p:bldP spid="10" grpId="0"/>
      <p:bldP spid="11" grpId="0" animBg="1"/>
      <p:bldP spid="13" grpId="0" animBg="1"/>
      <p:bldP spid="20" grpId="0" animBg="1"/>
      <p:bldP spid="21" grpId="0"/>
      <p:bldP spid="22" grpId="0"/>
      <p:bldP spid="29" grpId="0"/>
      <p:bldP spid="32" grpId="0" animBg="1"/>
      <p:bldP spid="33" grpId="0"/>
      <p:bldP spid="34" grpId="0"/>
      <p:bldP spid="35" grpId="0"/>
      <p:bldP spid="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37914" y="964642"/>
            <a:ext cx="567334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44,3 +   ?  = 47</a:t>
            </a:r>
            <a:endParaRPr lang="fr-FR" sz="6000" dirty="0"/>
          </a:p>
        </p:txBody>
      </p:sp>
      <p:sp>
        <p:nvSpPr>
          <p:cNvPr id="5" name="Rectangle 4"/>
          <p:cNvSpPr/>
          <p:nvPr/>
        </p:nvSpPr>
        <p:spPr>
          <a:xfrm>
            <a:off x="5790427" y="936668"/>
            <a:ext cx="1342034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2,7</a:t>
            </a:r>
            <a:endParaRPr lang="fr-FR" sz="6000" dirty="0"/>
          </a:p>
        </p:txBody>
      </p:sp>
      <p:sp>
        <p:nvSpPr>
          <p:cNvPr id="8" name="Rectangle 7"/>
          <p:cNvSpPr/>
          <p:nvPr/>
        </p:nvSpPr>
        <p:spPr>
          <a:xfrm>
            <a:off x="876013" y="5681347"/>
            <a:ext cx="7601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43</a:t>
            </a:r>
            <a:endParaRPr lang="fr-FR" sz="3600" dirty="0"/>
          </a:p>
        </p:txBody>
      </p:sp>
      <p:sp>
        <p:nvSpPr>
          <p:cNvPr id="10" name="Rectangle 9"/>
          <p:cNvSpPr/>
          <p:nvPr/>
        </p:nvSpPr>
        <p:spPr>
          <a:xfrm>
            <a:off x="4182200" y="5701436"/>
            <a:ext cx="11496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44,3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34089" y="2667087"/>
            <a:ext cx="96413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2,7</a:t>
            </a:r>
            <a:endParaRPr lang="fr-FR" sz="3600" dirty="0"/>
          </a:p>
        </p:txBody>
      </p:sp>
      <p:sp>
        <p:nvSpPr>
          <p:cNvPr id="13" name="Arc 12"/>
          <p:cNvSpPr/>
          <p:nvPr/>
        </p:nvSpPr>
        <p:spPr>
          <a:xfrm>
            <a:off x="4648615" y="5011048"/>
            <a:ext cx="1504533" cy="1089994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8" name="Groupe 27"/>
          <p:cNvGrpSpPr/>
          <p:nvPr/>
        </p:nvGrpSpPr>
        <p:grpSpPr>
          <a:xfrm>
            <a:off x="1269999" y="5303042"/>
            <a:ext cx="9766301" cy="278786"/>
            <a:chOff x="1269999" y="5303042"/>
            <a:chExt cx="9766301" cy="278786"/>
          </a:xfrm>
        </p:grpSpPr>
        <p:cxnSp>
          <p:nvCxnSpPr>
            <p:cNvPr id="7" name="Connecteur droit 6"/>
            <p:cNvCxnSpPr/>
            <p:nvPr/>
          </p:nvCxnSpPr>
          <p:spPr>
            <a:xfrm>
              <a:off x="1270000" y="5562600"/>
              <a:ext cx="97663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1269999" y="5322270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>
              <a:off x="3711574" y="5309748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6153149" y="5322270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>
              <a:off x="8594724" y="5303042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11036299" y="5322270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3337914" y="5681347"/>
            <a:ext cx="7489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44</a:t>
            </a:r>
            <a:endParaRPr lang="fr-FR" sz="3600" dirty="0"/>
          </a:p>
        </p:txBody>
      </p:sp>
      <p:sp>
        <p:nvSpPr>
          <p:cNvPr id="31" name="Rectangle 30"/>
          <p:cNvSpPr/>
          <p:nvPr/>
        </p:nvSpPr>
        <p:spPr>
          <a:xfrm>
            <a:off x="5787440" y="5682905"/>
            <a:ext cx="7601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45</a:t>
            </a:r>
            <a:endParaRPr lang="fr-FR" sz="3600" dirty="0"/>
          </a:p>
        </p:txBody>
      </p:sp>
      <p:cxnSp>
        <p:nvCxnSpPr>
          <p:cNvPr id="37" name="Connecteur droit 36"/>
          <p:cNvCxnSpPr/>
          <p:nvPr/>
        </p:nvCxnSpPr>
        <p:spPr>
          <a:xfrm>
            <a:off x="4623988" y="5309748"/>
            <a:ext cx="1" cy="259558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>
            <a:off x="6153147" y="4518044"/>
            <a:ext cx="4883152" cy="2064721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4929732" y="4419261"/>
            <a:ext cx="9641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0,7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198223" y="3922393"/>
            <a:ext cx="3673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2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211414" y="5701436"/>
            <a:ext cx="7809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46</a:t>
            </a:r>
            <a:endParaRPr lang="fr-FR" sz="3600" dirty="0"/>
          </a:p>
        </p:txBody>
      </p:sp>
      <p:sp>
        <p:nvSpPr>
          <p:cNvPr id="32" name="Arc 31"/>
          <p:cNvSpPr/>
          <p:nvPr/>
        </p:nvSpPr>
        <p:spPr>
          <a:xfrm>
            <a:off x="4623987" y="3516410"/>
            <a:ext cx="6412311" cy="3868542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10656227" y="5701436"/>
            <a:ext cx="7521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47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428449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10" grpId="0"/>
      <p:bldP spid="11" grpId="0" animBg="1"/>
      <p:bldP spid="13" grpId="0" animBg="1"/>
      <p:bldP spid="20" grpId="0" animBg="1"/>
      <p:bldP spid="21" grpId="0"/>
      <p:bldP spid="22" grpId="0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29462" y="883853"/>
            <a:ext cx="623600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454,9 + 35,6 = ?</a:t>
            </a:r>
            <a:endParaRPr lang="fr-FR" sz="6000" dirty="0"/>
          </a:p>
        </p:txBody>
      </p:sp>
      <p:sp>
        <p:nvSpPr>
          <p:cNvPr id="5" name="Rectangle 4"/>
          <p:cNvSpPr/>
          <p:nvPr/>
        </p:nvSpPr>
        <p:spPr>
          <a:xfrm>
            <a:off x="8268752" y="881863"/>
            <a:ext cx="2374368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490,5</a:t>
            </a:r>
            <a:endParaRPr lang="fr-FR" sz="6000" dirty="0"/>
          </a:p>
        </p:txBody>
      </p:sp>
      <p:sp>
        <p:nvSpPr>
          <p:cNvPr id="8" name="Rectangle 7"/>
          <p:cNvSpPr/>
          <p:nvPr/>
        </p:nvSpPr>
        <p:spPr>
          <a:xfrm>
            <a:off x="5944588" y="2609097"/>
            <a:ext cx="11929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35,6</a:t>
            </a:r>
            <a:endParaRPr lang="fr-FR" sz="3600" dirty="0"/>
          </a:p>
        </p:txBody>
      </p:sp>
      <p:sp>
        <p:nvSpPr>
          <p:cNvPr id="10" name="Rectangle 9"/>
          <p:cNvSpPr/>
          <p:nvPr/>
        </p:nvSpPr>
        <p:spPr>
          <a:xfrm>
            <a:off x="1205632" y="5776315"/>
            <a:ext cx="14590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454,9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546839" y="5710500"/>
            <a:ext cx="1645161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490,5</a:t>
            </a:r>
            <a:endParaRPr lang="fr-FR" sz="3600" dirty="0"/>
          </a:p>
        </p:txBody>
      </p:sp>
      <p:sp>
        <p:nvSpPr>
          <p:cNvPr id="13" name="Arc 12"/>
          <p:cNvSpPr/>
          <p:nvPr/>
        </p:nvSpPr>
        <p:spPr>
          <a:xfrm>
            <a:off x="2164655" y="5055105"/>
            <a:ext cx="1173260" cy="1040296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>
            <a:off x="1270000" y="5562600"/>
            <a:ext cx="9766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863311" y="-555744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3659372" y="-555744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5746461" y="-555744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8188036" y="-574972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10629611" y="-555744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-1091438" y="4096095"/>
            <a:ext cx="7489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44</a:t>
            </a:r>
            <a:endParaRPr lang="fr-FR" sz="3600" dirty="0"/>
          </a:p>
        </p:txBody>
      </p:sp>
      <p:sp>
        <p:nvSpPr>
          <p:cNvPr id="31" name="Rectangle 30"/>
          <p:cNvSpPr/>
          <p:nvPr/>
        </p:nvSpPr>
        <p:spPr>
          <a:xfrm>
            <a:off x="-1188473" y="5055105"/>
            <a:ext cx="7601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45</a:t>
            </a:r>
            <a:endParaRPr lang="fr-FR" sz="3600" dirty="0"/>
          </a:p>
        </p:txBody>
      </p:sp>
      <p:cxnSp>
        <p:nvCxnSpPr>
          <p:cNvPr id="37" name="Connecteur droit 36"/>
          <p:cNvCxnSpPr/>
          <p:nvPr/>
        </p:nvCxnSpPr>
        <p:spPr>
          <a:xfrm>
            <a:off x="2140735" y="5320902"/>
            <a:ext cx="1" cy="259558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>
            <a:off x="3332375" y="4607259"/>
            <a:ext cx="6737313" cy="1863313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283150" y="4330782"/>
            <a:ext cx="9641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0,1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72615" y="3947950"/>
            <a:ext cx="9099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35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56726" y="5751823"/>
            <a:ext cx="10534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455</a:t>
            </a:r>
            <a:endParaRPr lang="fr-FR" sz="3600" dirty="0"/>
          </a:p>
        </p:txBody>
      </p:sp>
      <p:sp>
        <p:nvSpPr>
          <p:cNvPr id="32" name="Arc 31"/>
          <p:cNvSpPr/>
          <p:nvPr/>
        </p:nvSpPr>
        <p:spPr>
          <a:xfrm>
            <a:off x="10051324" y="5055105"/>
            <a:ext cx="769762" cy="922685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12876286" y="3775725"/>
            <a:ext cx="14382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259,1</a:t>
            </a:r>
            <a:endParaRPr lang="fr-FR" sz="3600" dirty="0"/>
          </a:p>
        </p:txBody>
      </p:sp>
      <p:sp>
        <p:nvSpPr>
          <p:cNvPr id="34" name="Rectangle 33"/>
          <p:cNvSpPr/>
          <p:nvPr/>
        </p:nvSpPr>
        <p:spPr>
          <a:xfrm>
            <a:off x="9456577" y="5712490"/>
            <a:ext cx="10967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490</a:t>
            </a:r>
            <a:endParaRPr lang="fr-FR" sz="3600" dirty="0"/>
          </a:p>
        </p:txBody>
      </p:sp>
      <p:sp>
        <p:nvSpPr>
          <p:cNvPr id="35" name="Rectangle 34"/>
          <p:cNvSpPr/>
          <p:nvPr/>
        </p:nvSpPr>
        <p:spPr>
          <a:xfrm>
            <a:off x="9947505" y="4329758"/>
            <a:ext cx="10298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0,5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6" name="Arc 35"/>
          <p:cNvSpPr/>
          <p:nvPr/>
        </p:nvSpPr>
        <p:spPr>
          <a:xfrm>
            <a:off x="2170547" y="3315775"/>
            <a:ext cx="8668903" cy="4493650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242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8" grpId="0"/>
      <p:bldP spid="10" grpId="0"/>
      <p:bldP spid="11" grpId="0" animBg="1"/>
      <p:bldP spid="13" grpId="0" animBg="1"/>
      <p:bldP spid="20" grpId="0" animBg="1"/>
      <p:bldP spid="21" grpId="0"/>
      <p:bldP spid="22" grpId="0"/>
      <p:bldP spid="29" grpId="0"/>
      <p:bldP spid="32" grpId="0" animBg="1"/>
      <p:bldP spid="33" grpId="0"/>
      <p:bldP spid="34" grpId="0"/>
      <p:bldP spid="35" grpId="0"/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Fin de la série 1</a:t>
            </a:r>
            <a:endParaRPr lang="fr-FR" dirty="0"/>
          </a:p>
        </p:txBody>
      </p:sp>
      <p:sp>
        <p:nvSpPr>
          <p:cNvPr id="4" name="ZoneTexte 3">
            <a:hlinkClick r:id="rId3" action="ppaction://hlinksldjump"/>
          </p:cNvPr>
          <p:cNvSpPr txBox="1"/>
          <p:nvPr/>
        </p:nvSpPr>
        <p:spPr>
          <a:xfrm>
            <a:off x="831850" y="5078186"/>
            <a:ext cx="4834164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Retour au menu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54556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Série 2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289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21609" y="923063"/>
            <a:ext cx="454964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3,6 +  ?  = 4</a:t>
            </a:r>
            <a:endParaRPr lang="fr-FR" sz="6000" dirty="0"/>
          </a:p>
        </p:txBody>
      </p:sp>
      <p:sp>
        <p:nvSpPr>
          <p:cNvPr id="5" name="Rectangle 4"/>
          <p:cNvSpPr/>
          <p:nvPr/>
        </p:nvSpPr>
        <p:spPr>
          <a:xfrm>
            <a:off x="5712323" y="916358"/>
            <a:ext cx="1369286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0,4</a:t>
            </a:r>
            <a:endParaRPr lang="fr-FR" sz="6000" dirty="0"/>
          </a:p>
        </p:txBody>
      </p:sp>
      <p:sp>
        <p:nvSpPr>
          <p:cNvPr id="8" name="Rectangle 7"/>
          <p:cNvSpPr/>
          <p:nvPr/>
        </p:nvSpPr>
        <p:spPr>
          <a:xfrm>
            <a:off x="1017366" y="5681347"/>
            <a:ext cx="4860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>
                <a:latin typeface="Lexie Readable" pitchFamily="2" charset="0"/>
                <a:ea typeface="Lexie Readable" pitchFamily="2" charset="0"/>
              </a:rPr>
              <a:t>2</a:t>
            </a:r>
            <a:endParaRPr lang="fr-FR" sz="3600" dirty="0"/>
          </a:p>
        </p:txBody>
      </p:sp>
      <p:sp>
        <p:nvSpPr>
          <p:cNvPr id="10" name="Rectangle 9"/>
          <p:cNvSpPr/>
          <p:nvPr/>
        </p:nvSpPr>
        <p:spPr>
          <a:xfrm>
            <a:off x="4508122" y="5688638"/>
            <a:ext cx="8996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3,6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42452" y="4205016"/>
            <a:ext cx="96413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0,4</a:t>
            </a:r>
            <a:endParaRPr lang="fr-FR" sz="3600" dirty="0"/>
          </a:p>
        </p:txBody>
      </p:sp>
      <p:sp>
        <p:nvSpPr>
          <p:cNvPr id="13" name="Arc 12"/>
          <p:cNvSpPr/>
          <p:nvPr/>
        </p:nvSpPr>
        <p:spPr>
          <a:xfrm>
            <a:off x="4895890" y="4981432"/>
            <a:ext cx="1257259" cy="1119323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28" name="Groupe 27"/>
          <p:cNvGrpSpPr/>
          <p:nvPr/>
        </p:nvGrpSpPr>
        <p:grpSpPr>
          <a:xfrm>
            <a:off x="1269999" y="5303042"/>
            <a:ext cx="9766301" cy="278786"/>
            <a:chOff x="1269999" y="5303042"/>
            <a:chExt cx="9766301" cy="278786"/>
          </a:xfrm>
        </p:grpSpPr>
        <p:cxnSp>
          <p:nvCxnSpPr>
            <p:cNvPr id="7" name="Connecteur droit 6"/>
            <p:cNvCxnSpPr/>
            <p:nvPr/>
          </p:nvCxnSpPr>
          <p:spPr>
            <a:xfrm>
              <a:off x="1270000" y="5562600"/>
              <a:ext cx="97663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1269999" y="5322270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>
              <a:off x="3711574" y="5309748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6153149" y="5322270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>
              <a:off x="8594724" y="5303042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11036299" y="5322270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3516480" y="5681347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>
                <a:latin typeface="Lexie Readable" pitchFamily="2" charset="0"/>
                <a:ea typeface="Lexie Readable" pitchFamily="2" charset="0"/>
              </a:rPr>
              <a:t>3</a:t>
            </a:r>
            <a:endParaRPr lang="fr-FR" sz="3600" dirty="0"/>
          </a:p>
        </p:txBody>
      </p:sp>
      <p:sp>
        <p:nvSpPr>
          <p:cNvPr id="31" name="Rectangle 30"/>
          <p:cNvSpPr/>
          <p:nvPr/>
        </p:nvSpPr>
        <p:spPr>
          <a:xfrm>
            <a:off x="5900515" y="5688638"/>
            <a:ext cx="4667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>
                <a:latin typeface="Lexie Readable" pitchFamily="2" charset="0"/>
                <a:ea typeface="Lexie Readable" pitchFamily="2" charset="0"/>
              </a:rPr>
              <a:t>4</a:t>
            </a:r>
            <a:endParaRPr lang="fr-FR" sz="3600" dirty="0"/>
          </a:p>
        </p:txBody>
      </p:sp>
      <p:cxnSp>
        <p:nvCxnSpPr>
          <p:cNvPr id="37" name="Connecteur droit 36"/>
          <p:cNvCxnSpPr/>
          <p:nvPr/>
        </p:nvCxnSpPr>
        <p:spPr>
          <a:xfrm>
            <a:off x="4870875" y="5279223"/>
            <a:ext cx="1" cy="259558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32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10" grpId="0"/>
      <p:bldP spid="11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13736" y="906618"/>
            <a:ext cx="602120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42 +   ?    = 100</a:t>
            </a:r>
            <a:endParaRPr lang="fr-FR" sz="6000" dirty="0"/>
          </a:p>
        </p:txBody>
      </p:sp>
      <p:sp>
        <p:nvSpPr>
          <p:cNvPr id="5" name="Rectangle 4"/>
          <p:cNvSpPr/>
          <p:nvPr/>
        </p:nvSpPr>
        <p:spPr>
          <a:xfrm>
            <a:off x="5233666" y="887391"/>
            <a:ext cx="1167307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58</a:t>
            </a:r>
            <a:endParaRPr lang="fr-FR" sz="6000" dirty="0"/>
          </a:p>
        </p:txBody>
      </p:sp>
      <p:sp>
        <p:nvSpPr>
          <p:cNvPr id="11" name="Rectangle 10"/>
          <p:cNvSpPr/>
          <p:nvPr/>
        </p:nvSpPr>
        <p:spPr>
          <a:xfrm>
            <a:off x="5602520" y="2433389"/>
            <a:ext cx="1377863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58</a:t>
            </a:r>
            <a:endParaRPr lang="fr-FR" sz="3600" dirty="0"/>
          </a:p>
        </p:txBody>
      </p:sp>
      <p:sp>
        <p:nvSpPr>
          <p:cNvPr id="13" name="Arc 12"/>
          <p:cNvSpPr/>
          <p:nvPr/>
        </p:nvSpPr>
        <p:spPr>
          <a:xfrm>
            <a:off x="2022131" y="4811014"/>
            <a:ext cx="1649924" cy="1195466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1270000" y="5562600"/>
            <a:ext cx="9766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2009716" y="5317039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3672055" y="5317039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10579099" y="5317039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684871" y="5688638"/>
            <a:ext cx="7681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42</a:t>
            </a:r>
            <a:endParaRPr lang="fr-FR" sz="3600" dirty="0"/>
          </a:p>
        </p:txBody>
      </p:sp>
      <p:sp>
        <p:nvSpPr>
          <p:cNvPr id="31" name="Rectangle 30"/>
          <p:cNvSpPr/>
          <p:nvPr/>
        </p:nvSpPr>
        <p:spPr>
          <a:xfrm>
            <a:off x="10045138" y="5688638"/>
            <a:ext cx="10679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100</a:t>
            </a:r>
            <a:endParaRPr lang="fr-FR" sz="3600" dirty="0"/>
          </a:p>
        </p:txBody>
      </p:sp>
      <p:sp>
        <p:nvSpPr>
          <p:cNvPr id="17" name="Rectangle 16"/>
          <p:cNvSpPr/>
          <p:nvPr/>
        </p:nvSpPr>
        <p:spPr>
          <a:xfrm>
            <a:off x="2608085" y="4112055"/>
            <a:ext cx="4812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>
                <a:latin typeface="Lexie Readable" pitchFamily="2" charset="0"/>
                <a:ea typeface="Lexie Readable" pitchFamily="2" charset="0"/>
              </a:rPr>
              <a:t>8</a:t>
            </a:r>
            <a:endParaRPr lang="fr-FR" sz="3600" dirty="0"/>
          </a:p>
        </p:txBody>
      </p:sp>
      <p:sp>
        <p:nvSpPr>
          <p:cNvPr id="18" name="Rectangle 17"/>
          <p:cNvSpPr/>
          <p:nvPr/>
        </p:nvSpPr>
        <p:spPr>
          <a:xfrm>
            <a:off x="3274741" y="5664173"/>
            <a:ext cx="7986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>
                <a:latin typeface="Lexie Readable" pitchFamily="2" charset="0"/>
                <a:ea typeface="Lexie Readable" pitchFamily="2" charset="0"/>
              </a:rPr>
              <a:t>5</a:t>
            </a:r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0</a:t>
            </a:r>
            <a:endParaRPr lang="fr-FR" sz="3600" dirty="0"/>
          </a:p>
        </p:txBody>
      </p:sp>
      <p:sp>
        <p:nvSpPr>
          <p:cNvPr id="20" name="Arc 19"/>
          <p:cNvSpPr/>
          <p:nvPr/>
        </p:nvSpPr>
        <p:spPr>
          <a:xfrm>
            <a:off x="3708702" y="4310743"/>
            <a:ext cx="6870397" cy="2309108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6734172" y="3618563"/>
            <a:ext cx="7986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>
                <a:latin typeface="Lexie Readable" pitchFamily="2" charset="0"/>
                <a:ea typeface="Lexie Readable" pitchFamily="2" charset="0"/>
              </a:rPr>
              <a:t>5</a:t>
            </a:r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0</a:t>
            </a:r>
            <a:endParaRPr lang="fr-FR" sz="3600" dirty="0"/>
          </a:p>
        </p:txBody>
      </p:sp>
      <p:sp>
        <p:nvSpPr>
          <p:cNvPr id="23" name="Arc 22"/>
          <p:cNvSpPr/>
          <p:nvPr/>
        </p:nvSpPr>
        <p:spPr>
          <a:xfrm>
            <a:off x="2003806" y="3233057"/>
            <a:ext cx="8575293" cy="4597161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059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11" grpId="0" animBg="1"/>
      <p:bldP spid="13" grpId="0" animBg="1"/>
      <p:bldP spid="17" grpId="0"/>
      <p:bldP spid="18" grpId="0"/>
      <p:bldP spid="20" grpId="0" animBg="1"/>
      <p:bldP spid="22" grpId="0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13736" y="906618"/>
            <a:ext cx="668324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45,42 +   ?    = 46</a:t>
            </a:r>
            <a:endParaRPr lang="fr-FR" sz="6000" dirty="0"/>
          </a:p>
        </p:txBody>
      </p:sp>
      <p:sp>
        <p:nvSpPr>
          <p:cNvPr id="5" name="Rectangle 4"/>
          <p:cNvSpPr/>
          <p:nvPr/>
        </p:nvSpPr>
        <p:spPr>
          <a:xfrm>
            <a:off x="5900515" y="887391"/>
            <a:ext cx="1880643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0,58</a:t>
            </a:r>
            <a:endParaRPr lang="fr-FR" sz="6000" dirty="0"/>
          </a:p>
        </p:txBody>
      </p:sp>
      <p:sp>
        <p:nvSpPr>
          <p:cNvPr id="10" name="Rectangle 9"/>
          <p:cNvSpPr/>
          <p:nvPr/>
        </p:nvSpPr>
        <p:spPr>
          <a:xfrm>
            <a:off x="4240767" y="5674642"/>
            <a:ext cx="14510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45,42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35587" y="4164682"/>
            <a:ext cx="1377863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0,58</a:t>
            </a:r>
            <a:endParaRPr lang="fr-FR" sz="3600" dirty="0"/>
          </a:p>
        </p:txBody>
      </p:sp>
      <p:sp>
        <p:nvSpPr>
          <p:cNvPr id="13" name="Arc 12"/>
          <p:cNvSpPr/>
          <p:nvPr/>
        </p:nvSpPr>
        <p:spPr>
          <a:xfrm>
            <a:off x="4895890" y="4981432"/>
            <a:ext cx="1257259" cy="1119323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28" name="Groupe 27"/>
          <p:cNvGrpSpPr/>
          <p:nvPr/>
        </p:nvGrpSpPr>
        <p:grpSpPr>
          <a:xfrm>
            <a:off x="1269999" y="5303042"/>
            <a:ext cx="9766301" cy="278786"/>
            <a:chOff x="1269999" y="5303042"/>
            <a:chExt cx="9766301" cy="278786"/>
          </a:xfrm>
        </p:grpSpPr>
        <p:cxnSp>
          <p:nvCxnSpPr>
            <p:cNvPr id="7" name="Connecteur droit 6"/>
            <p:cNvCxnSpPr/>
            <p:nvPr/>
          </p:nvCxnSpPr>
          <p:spPr>
            <a:xfrm>
              <a:off x="1270000" y="5562600"/>
              <a:ext cx="97663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1269999" y="5322270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>
              <a:off x="3711574" y="5309748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6153149" y="5322270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>
              <a:off x="8594724" y="5303042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11036299" y="5322270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3331502" y="5667857"/>
            <a:ext cx="7601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45</a:t>
            </a:r>
            <a:endParaRPr lang="fr-FR" sz="3600" dirty="0"/>
          </a:p>
        </p:txBody>
      </p:sp>
      <p:sp>
        <p:nvSpPr>
          <p:cNvPr id="31" name="Rectangle 30"/>
          <p:cNvSpPr/>
          <p:nvPr/>
        </p:nvSpPr>
        <p:spPr>
          <a:xfrm>
            <a:off x="5900515" y="5688638"/>
            <a:ext cx="7809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46</a:t>
            </a:r>
            <a:endParaRPr lang="fr-FR" sz="3600" dirty="0"/>
          </a:p>
        </p:txBody>
      </p:sp>
      <p:cxnSp>
        <p:nvCxnSpPr>
          <p:cNvPr id="37" name="Connecteur droit 36"/>
          <p:cNvCxnSpPr/>
          <p:nvPr/>
        </p:nvCxnSpPr>
        <p:spPr>
          <a:xfrm>
            <a:off x="4870875" y="5279223"/>
            <a:ext cx="1" cy="259558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64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10" grpId="0"/>
      <p:bldP spid="11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75785" y="925076"/>
            <a:ext cx="628409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172 +   ?   = 300</a:t>
            </a:r>
            <a:endParaRPr lang="fr-FR" sz="6000" dirty="0"/>
          </a:p>
        </p:txBody>
      </p:sp>
      <p:sp>
        <p:nvSpPr>
          <p:cNvPr id="5" name="Rectangle 4"/>
          <p:cNvSpPr/>
          <p:nvPr/>
        </p:nvSpPr>
        <p:spPr>
          <a:xfrm>
            <a:off x="5600393" y="920987"/>
            <a:ext cx="1585690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128</a:t>
            </a:r>
            <a:endParaRPr lang="fr-FR" sz="6000" dirty="0"/>
          </a:p>
        </p:txBody>
      </p:sp>
      <p:sp>
        <p:nvSpPr>
          <p:cNvPr id="10" name="Rectangle 9"/>
          <p:cNvSpPr/>
          <p:nvPr/>
        </p:nvSpPr>
        <p:spPr>
          <a:xfrm>
            <a:off x="1741231" y="5688638"/>
            <a:ext cx="10134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172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00393" y="2404246"/>
            <a:ext cx="1301398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128</a:t>
            </a:r>
            <a:endParaRPr lang="fr-FR" sz="3600" dirty="0"/>
          </a:p>
        </p:txBody>
      </p:sp>
      <p:sp>
        <p:nvSpPr>
          <p:cNvPr id="13" name="Arc 12"/>
          <p:cNvSpPr/>
          <p:nvPr/>
        </p:nvSpPr>
        <p:spPr>
          <a:xfrm>
            <a:off x="2158444" y="5024446"/>
            <a:ext cx="1485227" cy="1044221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1270000" y="5562600"/>
            <a:ext cx="9766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12773931" y="3275341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12787537" y="5091551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10474749" y="5267715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2400271" y="4054949"/>
            <a:ext cx="747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10</a:t>
            </a:r>
            <a:endParaRPr lang="fr-FR" sz="3600" dirty="0"/>
          </a:p>
        </p:txBody>
      </p:sp>
      <p:sp>
        <p:nvSpPr>
          <p:cNvPr id="31" name="Rectangle 30"/>
          <p:cNvSpPr/>
          <p:nvPr/>
        </p:nvSpPr>
        <p:spPr>
          <a:xfrm>
            <a:off x="3126833" y="5688638"/>
            <a:ext cx="104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180</a:t>
            </a:r>
            <a:endParaRPr lang="fr-FR" sz="3600" dirty="0"/>
          </a:p>
        </p:txBody>
      </p:sp>
      <p:cxnSp>
        <p:nvCxnSpPr>
          <p:cNvPr id="37" name="Connecteur droit 36"/>
          <p:cNvCxnSpPr/>
          <p:nvPr/>
        </p:nvCxnSpPr>
        <p:spPr>
          <a:xfrm>
            <a:off x="2178019" y="5279511"/>
            <a:ext cx="1" cy="259558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>
            <a:off x="3643094" y="4247642"/>
            <a:ext cx="6805186" cy="2719566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2666018" y="4360936"/>
            <a:ext cx="4700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8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478821" y="3588731"/>
            <a:ext cx="11337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120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891144" y="5701560"/>
            <a:ext cx="11192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300</a:t>
            </a:r>
            <a:endParaRPr lang="fr-FR" sz="3600" dirty="0"/>
          </a:p>
        </p:txBody>
      </p:sp>
      <p:sp>
        <p:nvSpPr>
          <p:cNvPr id="32" name="Arc 31"/>
          <p:cNvSpPr/>
          <p:nvPr/>
        </p:nvSpPr>
        <p:spPr>
          <a:xfrm>
            <a:off x="2178019" y="3145300"/>
            <a:ext cx="8316305" cy="4924250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054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6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10" grpId="0"/>
      <p:bldP spid="11" grpId="0" animBg="1"/>
      <p:bldP spid="13" grpId="0" animBg="1"/>
      <p:bldP spid="31" grpId="0"/>
      <p:bldP spid="20" grpId="0" animBg="1"/>
      <p:bldP spid="21" grpId="0"/>
      <p:bldP spid="22" grpId="0"/>
      <p:bldP spid="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03890" y="902817"/>
            <a:ext cx="675697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17,28 +    ?    = 18</a:t>
            </a:r>
            <a:endParaRPr lang="fr-FR" sz="6000" dirty="0"/>
          </a:p>
        </p:txBody>
      </p:sp>
      <p:sp>
        <p:nvSpPr>
          <p:cNvPr id="5" name="Rectangle 4"/>
          <p:cNvSpPr/>
          <p:nvPr/>
        </p:nvSpPr>
        <p:spPr>
          <a:xfrm>
            <a:off x="6013017" y="883590"/>
            <a:ext cx="1875835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0,72</a:t>
            </a:r>
            <a:endParaRPr lang="fr-FR" sz="6000" dirty="0"/>
          </a:p>
        </p:txBody>
      </p:sp>
      <p:sp>
        <p:nvSpPr>
          <p:cNvPr id="8" name="Rectangle 7"/>
          <p:cNvSpPr/>
          <p:nvPr/>
        </p:nvSpPr>
        <p:spPr>
          <a:xfrm>
            <a:off x="-1113480" y="5183816"/>
            <a:ext cx="5052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0</a:t>
            </a:r>
            <a:endParaRPr lang="fr-FR" sz="3600" dirty="0"/>
          </a:p>
        </p:txBody>
      </p:sp>
      <p:sp>
        <p:nvSpPr>
          <p:cNvPr id="10" name="Rectangle 9"/>
          <p:cNvSpPr/>
          <p:nvPr/>
        </p:nvSpPr>
        <p:spPr>
          <a:xfrm>
            <a:off x="13096740" y="3942235"/>
            <a:ext cx="8194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1,7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51748" y="2700432"/>
            <a:ext cx="1361269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0,72</a:t>
            </a:r>
            <a:endParaRPr lang="fr-FR" sz="3600" dirty="0"/>
          </a:p>
        </p:txBody>
      </p:sp>
      <p:sp>
        <p:nvSpPr>
          <p:cNvPr id="13" name="Arc 12"/>
          <p:cNvSpPr/>
          <p:nvPr/>
        </p:nvSpPr>
        <p:spPr>
          <a:xfrm>
            <a:off x="2059856" y="4942132"/>
            <a:ext cx="1586447" cy="1143875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1270000" y="5562600"/>
            <a:ext cx="9766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-1100781" y="4195046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2030116" y="5306791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8594724" y="5303042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341841" y="5701435"/>
            <a:ext cx="14173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17,28</a:t>
            </a:r>
            <a:endParaRPr lang="fr-FR" sz="3600" dirty="0"/>
          </a:p>
        </p:txBody>
      </p:sp>
      <p:sp>
        <p:nvSpPr>
          <p:cNvPr id="31" name="Rectangle 30"/>
          <p:cNvSpPr/>
          <p:nvPr/>
        </p:nvSpPr>
        <p:spPr>
          <a:xfrm>
            <a:off x="-1183264" y="5873004"/>
            <a:ext cx="5052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2</a:t>
            </a:r>
            <a:endParaRPr lang="fr-FR" sz="3600" dirty="0"/>
          </a:p>
        </p:txBody>
      </p:sp>
      <p:sp>
        <p:nvSpPr>
          <p:cNvPr id="20" name="Arc 19"/>
          <p:cNvSpPr/>
          <p:nvPr/>
        </p:nvSpPr>
        <p:spPr>
          <a:xfrm>
            <a:off x="3622572" y="4754801"/>
            <a:ext cx="4972152" cy="1467576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2207679" y="4295801"/>
            <a:ext cx="13446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0,02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456040" y="4113874"/>
            <a:ext cx="13052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0,70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355836" y="5701436"/>
            <a:ext cx="7232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18</a:t>
            </a:r>
            <a:endParaRPr lang="fr-FR" sz="3600" dirty="0"/>
          </a:p>
        </p:txBody>
      </p:sp>
      <p:sp>
        <p:nvSpPr>
          <p:cNvPr id="32" name="Arc 31"/>
          <p:cNvSpPr/>
          <p:nvPr/>
        </p:nvSpPr>
        <p:spPr>
          <a:xfrm>
            <a:off x="2070043" y="3489871"/>
            <a:ext cx="6524680" cy="4048396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2846122" y="5701435"/>
            <a:ext cx="14334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17,30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97544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11" grpId="0" animBg="1"/>
      <p:bldP spid="13" grpId="0" animBg="1"/>
      <p:bldP spid="20" grpId="0" animBg="1"/>
      <p:bldP spid="21" grpId="0"/>
      <p:bldP spid="22" grpId="0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Série 1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997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21609" y="923063"/>
            <a:ext cx="521168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7,1 +   ?   = 11</a:t>
            </a:r>
            <a:endParaRPr lang="fr-FR" sz="6000" dirty="0"/>
          </a:p>
        </p:txBody>
      </p:sp>
      <p:sp>
        <p:nvSpPr>
          <p:cNvPr id="5" name="Rectangle 4"/>
          <p:cNvSpPr/>
          <p:nvPr/>
        </p:nvSpPr>
        <p:spPr>
          <a:xfrm>
            <a:off x="5874226" y="903836"/>
            <a:ext cx="1369286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3,9</a:t>
            </a:r>
            <a:endParaRPr lang="fr-FR" sz="6000" dirty="0"/>
          </a:p>
        </p:txBody>
      </p:sp>
      <p:sp>
        <p:nvSpPr>
          <p:cNvPr id="8" name="Rectangle 7"/>
          <p:cNvSpPr/>
          <p:nvPr/>
        </p:nvSpPr>
        <p:spPr>
          <a:xfrm>
            <a:off x="1017366" y="5681347"/>
            <a:ext cx="4700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7</a:t>
            </a:r>
            <a:endParaRPr lang="fr-FR" sz="3600" dirty="0"/>
          </a:p>
        </p:txBody>
      </p:sp>
      <p:sp>
        <p:nvSpPr>
          <p:cNvPr id="10" name="Rectangle 9"/>
          <p:cNvSpPr/>
          <p:nvPr/>
        </p:nvSpPr>
        <p:spPr>
          <a:xfrm>
            <a:off x="1417492" y="5822159"/>
            <a:ext cx="8194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7,1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16154" y="2318441"/>
            <a:ext cx="96413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3,9</a:t>
            </a:r>
            <a:endParaRPr lang="fr-FR" sz="3600" dirty="0"/>
          </a:p>
        </p:txBody>
      </p:sp>
      <p:sp>
        <p:nvSpPr>
          <p:cNvPr id="13" name="Arc 12"/>
          <p:cNvSpPr/>
          <p:nvPr/>
        </p:nvSpPr>
        <p:spPr>
          <a:xfrm>
            <a:off x="1815444" y="5011048"/>
            <a:ext cx="1920758" cy="1113238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28" name="Groupe 27"/>
          <p:cNvGrpSpPr/>
          <p:nvPr/>
        </p:nvGrpSpPr>
        <p:grpSpPr>
          <a:xfrm>
            <a:off x="1269999" y="5303042"/>
            <a:ext cx="9766301" cy="278786"/>
            <a:chOff x="1269999" y="5303042"/>
            <a:chExt cx="9766301" cy="278786"/>
          </a:xfrm>
        </p:grpSpPr>
        <p:cxnSp>
          <p:nvCxnSpPr>
            <p:cNvPr id="7" name="Connecteur droit 6"/>
            <p:cNvCxnSpPr/>
            <p:nvPr/>
          </p:nvCxnSpPr>
          <p:spPr>
            <a:xfrm>
              <a:off x="1270000" y="5562600"/>
              <a:ext cx="97663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1269999" y="5322270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>
              <a:off x="3711574" y="5309748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6153149" y="5322270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>
              <a:off x="8594724" y="5303042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11036299" y="5322270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3534326" y="5663757"/>
            <a:ext cx="4812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8</a:t>
            </a:r>
            <a:endParaRPr lang="fr-FR" sz="3600" dirty="0"/>
          </a:p>
        </p:txBody>
      </p:sp>
      <p:sp>
        <p:nvSpPr>
          <p:cNvPr id="31" name="Rectangle 30"/>
          <p:cNvSpPr/>
          <p:nvPr/>
        </p:nvSpPr>
        <p:spPr>
          <a:xfrm>
            <a:off x="5900515" y="5688638"/>
            <a:ext cx="4940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9</a:t>
            </a:r>
            <a:endParaRPr lang="fr-FR" sz="3600" dirty="0"/>
          </a:p>
        </p:txBody>
      </p:sp>
      <p:cxnSp>
        <p:nvCxnSpPr>
          <p:cNvPr id="37" name="Connecteur droit 36"/>
          <p:cNvCxnSpPr/>
          <p:nvPr/>
        </p:nvCxnSpPr>
        <p:spPr>
          <a:xfrm>
            <a:off x="1793601" y="5322270"/>
            <a:ext cx="1" cy="259558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>
            <a:off x="3686947" y="4531690"/>
            <a:ext cx="7349352" cy="2051075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2271251" y="4364717"/>
            <a:ext cx="9641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0,9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010686" y="3871713"/>
            <a:ext cx="7018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3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196437" y="5701436"/>
            <a:ext cx="747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10</a:t>
            </a:r>
            <a:endParaRPr lang="fr-FR" sz="3600" dirty="0"/>
          </a:p>
        </p:txBody>
      </p:sp>
      <p:sp>
        <p:nvSpPr>
          <p:cNvPr id="32" name="Arc 31"/>
          <p:cNvSpPr/>
          <p:nvPr/>
        </p:nvSpPr>
        <p:spPr>
          <a:xfrm>
            <a:off x="1776170" y="3090809"/>
            <a:ext cx="9220855" cy="4722480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10662639" y="5705553"/>
            <a:ext cx="6687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11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62454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10" grpId="0"/>
      <p:bldP spid="11" grpId="0" animBg="1"/>
      <p:bldP spid="13" grpId="0" animBg="1"/>
      <p:bldP spid="20" grpId="0" animBg="1"/>
      <p:bldP spid="21" grpId="0"/>
      <p:bldP spid="22" grpId="0"/>
      <p:bldP spid="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49400" y="998646"/>
            <a:ext cx="700063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621,2 +   ?   = 700</a:t>
            </a:r>
            <a:endParaRPr lang="fr-FR" sz="6000" dirty="0"/>
          </a:p>
        </p:txBody>
      </p:sp>
      <p:sp>
        <p:nvSpPr>
          <p:cNvPr id="5" name="Rectangle 4"/>
          <p:cNvSpPr/>
          <p:nvPr/>
        </p:nvSpPr>
        <p:spPr>
          <a:xfrm>
            <a:off x="5357342" y="1009003"/>
            <a:ext cx="1826141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78,8</a:t>
            </a:r>
            <a:endParaRPr lang="fr-FR" sz="6000" dirty="0"/>
          </a:p>
        </p:txBody>
      </p:sp>
      <p:sp>
        <p:nvSpPr>
          <p:cNvPr id="8" name="Rectangle 7"/>
          <p:cNvSpPr/>
          <p:nvPr/>
        </p:nvSpPr>
        <p:spPr>
          <a:xfrm>
            <a:off x="-1181052" y="2994369"/>
            <a:ext cx="7601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43</a:t>
            </a:r>
            <a:endParaRPr lang="fr-FR" sz="3600" dirty="0"/>
          </a:p>
        </p:txBody>
      </p:sp>
      <p:sp>
        <p:nvSpPr>
          <p:cNvPr id="10" name="Rectangle 9"/>
          <p:cNvSpPr/>
          <p:nvPr/>
        </p:nvSpPr>
        <p:spPr>
          <a:xfrm>
            <a:off x="1314179" y="5734375"/>
            <a:ext cx="14510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621,2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46461" y="2700125"/>
            <a:ext cx="1319361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78,8</a:t>
            </a:r>
            <a:endParaRPr lang="fr-FR" sz="3600" dirty="0"/>
          </a:p>
        </p:txBody>
      </p:sp>
      <p:sp>
        <p:nvSpPr>
          <p:cNvPr id="13" name="Arc 12"/>
          <p:cNvSpPr/>
          <p:nvPr/>
        </p:nvSpPr>
        <p:spPr>
          <a:xfrm>
            <a:off x="2164655" y="5055105"/>
            <a:ext cx="1173260" cy="1040296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1270000" y="5562600"/>
            <a:ext cx="9766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863311" y="-555744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3659372" y="-555744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5746461" y="-555744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8188036" y="-574972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10629611" y="-555744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-1091438" y="4096095"/>
            <a:ext cx="7489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44</a:t>
            </a:r>
            <a:endParaRPr lang="fr-FR" sz="3600" dirty="0"/>
          </a:p>
        </p:txBody>
      </p:sp>
      <p:sp>
        <p:nvSpPr>
          <p:cNvPr id="31" name="Rectangle 30"/>
          <p:cNvSpPr/>
          <p:nvPr/>
        </p:nvSpPr>
        <p:spPr>
          <a:xfrm>
            <a:off x="-1188473" y="5055105"/>
            <a:ext cx="7601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45</a:t>
            </a:r>
            <a:endParaRPr lang="fr-FR" sz="3600" dirty="0"/>
          </a:p>
        </p:txBody>
      </p:sp>
      <p:cxnSp>
        <p:nvCxnSpPr>
          <p:cNvPr id="37" name="Connecteur droit 36"/>
          <p:cNvCxnSpPr/>
          <p:nvPr/>
        </p:nvCxnSpPr>
        <p:spPr>
          <a:xfrm>
            <a:off x="2140735" y="5320902"/>
            <a:ext cx="1" cy="259558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>
            <a:off x="3332376" y="4742426"/>
            <a:ext cx="2086998" cy="1728146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2283150" y="4330782"/>
            <a:ext cx="9641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0,8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17585" y="4043694"/>
            <a:ext cx="3673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8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56726" y="5751823"/>
            <a:ext cx="11015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622</a:t>
            </a:r>
            <a:endParaRPr lang="fr-FR" sz="3600" dirty="0"/>
          </a:p>
        </p:txBody>
      </p:sp>
      <p:sp>
        <p:nvSpPr>
          <p:cNvPr id="32" name="Arc 31"/>
          <p:cNvSpPr/>
          <p:nvPr/>
        </p:nvSpPr>
        <p:spPr>
          <a:xfrm>
            <a:off x="5419374" y="4637565"/>
            <a:ext cx="5420076" cy="1949811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Rectangle 32"/>
          <p:cNvSpPr/>
          <p:nvPr/>
        </p:nvSpPr>
        <p:spPr>
          <a:xfrm>
            <a:off x="10462425" y="5701435"/>
            <a:ext cx="11112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700</a:t>
            </a:r>
            <a:endParaRPr lang="fr-FR" sz="3600" dirty="0"/>
          </a:p>
        </p:txBody>
      </p:sp>
      <p:sp>
        <p:nvSpPr>
          <p:cNvPr id="34" name="Rectangle 33"/>
          <p:cNvSpPr/>
          <p:nvPr/>
        </p:nvSpPr>
        <p:spPr>
          <a:xfrm>
            <a:off x="4788635" y="5751823"/>
            <a:ext cx="11128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>
                <a:latin typeface="Lexie Readable" pitchFamily="2" charset="0"/>
                <a:ea typeface="Lexie Readable" pitchFamily="2" charset="0"/>
              </a:rPr>
              <a:t>6</a:t>
            </a:r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30</a:t>
            </a:r>
            <a:endParaRPr lang="fr-FR" sz="3600" dirty="0"/>
          </a:p>
        </p:txBody>
      </p:sp>
      <p:sp>
        <p:nvSpPr>
          <p:cNvPr id="35" name="Rectangle 34"/>
          <p:cNvSpPr/>
          <p:nvPr/>
        </p:nvSpPr>
        <p:spPr>
          <a:xfrm>
            <a:off x="7633603" y="3991234"/>
            <a:ext cx="8003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70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6" name="Arc 35"/>
          <p:cNvSpPr/>
          <p:nvPr/>
        </p:nvSpPr>
        <p:spPr>
          <a:xfrm>
            <a:off x="2170547" y="3315775"/>
            <a:ext cx="8668903" cy="4493650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284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10" grpId="0"/>
      <p:bldP spid="11" grpId="0" animBg="1"/>
      <p:bldP spid="13" grpId="0" animBg="1"/>
      <p:bldP spid="20" grpId="0" animBg="1"/>
      <p:bldP spid="21" grpId="0"/>
      <p:bldP spid="22" grpId="0"/>
      <p:bldP spid="29" grpId="0"/>
      <p:bldP spid="32" grpId="0" animBg="1"/>
      <p:bldP spid="33" grpId="0"/>
      <p:bldP spid="34" grpId="0"/>
      <p:bldP spid="35" grpId="0"/>
      <p:bldP spid="3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76174" y="895073"/>
            <a:ext cx="613180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412,3 + 34,9 = ?</a:t>
            </a:r>
            <a:endParaRPr lang="fr-FR" sz="6000" dirty="0"/>
          </a:p>
        </p:txBody>
      </p:sp>
      <p:sp>
        <p:nvSpPr>
          <p:cNvPr id="5" name="Rectangle 4"/>
          <p:cNvSpPr/>
          <p:nvPr/>
        </p:nvSpPr>
        <p:spPr>
          <a:xfrm>
            <a:off x="7975588" y="904002"/>
            <a:ext cx="2284600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447,2</a:t>
            </a:r>
            <a:endParaRPr lang="fr-FR" sz="6000" dirty="0"/>
          </a:p>
        </p:txBody>
      </p:sp>
      <p:sp>
        <p:nvSpPr>
          <p:cNvPr id="8" name="Rectangle 7"/>
          <p:cNvSpPr/>
          <p:nvPr/>
        </p:nvSpPr>
        <p:spPr>
          <a:xfrm>
            <a:off x="5916535" y="2623895"/>
            <a:ext cx="11769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34,9</a:t>
            </a:r>
            <a:endParaRPr lang="fr-FR" sz="3600" dirty="0"/>
          </a:p>
        </p:txBody>
      </p:sp>
      <p:sp>
        <p:nvSpPr>
          <p:cNvPr id="10" name="Rectangle 9"/>
          <p:cNvSpPr/>
          <p:nvPr/>
        </p:nvSpPr>
        <p:spPr>
          <a:xfrm>
            <a:off x="1205632" y="5776315"/>
            <a:ext cx="14109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412,3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87930" y="5769591"/>
            <a:ext cx="1454439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447,2</a:t>
            </a:r>
            <a:endParaRPr lang="fr-FR" sz="3600" dirty="0"/>
          </a:p>
        </p:txBody>
      </p:sp>
      <p:sp>
        <p:nvSpPr>
          <p:cNvPr id="13" name="Arc 12"/>
          <p:cNvSpPr/>
          <p:nvPr/>
        </p:nvSpPr>
        <p:spPr>
          <a:xfrm>
            <a:off x="2164655" y="5055105"/>
            <a:ext cx="1173260" cy="1040296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1270000" y="5562600"/>
            <a:ext cx="9766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863311" y="-555744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3659372" y="-555744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5746461" y="-555744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8188036" y="-574972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10629611" y="-555744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-1091438" y="4096095"/>
            <a:ext cx="7489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44</a:t>
            </a:r>
            <a:endParaRPr lang="fr-FR" sz="3600" dirty="0"/>
          </a:p>
        </p:txBody>
      </p:sp>
      <p:sp>
        <p:nvSpPr>
          <p:cNvPr id="31" name="Rectangle 30"/>
          <p:cNvSpPr/>
          <p:nvPr/>
        </p:nvSpPr>
        <p:spPr>
          <a:xfrm>
            <a:off x="-1188473" y="5055105"/>
            <a:ext cx="7601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45</a:t>
            </a:r>
            <a:endParaRPr lang="fr-FR" sz="3600" dirty="0"/>
          </a:p>
        </p:txBody>
      </p:sp>
      <p:cxnSp>
        <p:nvCxnSpPr>
          <p:cNvPr id="37" name="Connecteur droit 36"/>
          <p:cNvCxnSpPr/>
          <p:nvPr/>
        </p:nvCxnSpPr>
        <p:spPr>
          <a:xfrm>
            <a:off x="2140735" y="5320902"/>
            <a:ext cx="1" cy="259558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>
            <a:off x="3332375" y="4607259"/>
            <a:ext cx="6737313" cy="1863313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2283150" y="4330782"/>
            <a:ext cx="9641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0,7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72615" y="3947950"/>
            <a:ext cx="9099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34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783604" y="5772235"/>
            <a:ext cx="10021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413</a:t>
            </a:r>
            <a:endParaRPr lang="fr-FR" sz="3600" dirty="0"/>
          </a:p>
        </p:txBody>
      </p:sp>
      <p:sp>
        <p:nvSpPr>
          <p:cNvPr id="32" name="Arc 31"/>
          <p:cNvSpPr/>
          <p:nvPr/>
        </p:nvSpPr>
        <p:spPr>
          <a:xfrm>
            <a:off x="10051324" y="5055105"/>
            <a:ext cx="769762" cy="922685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Rectangle 32"/>
          <p:cNvSpPr/>
          <p:nvPr/>
        </p:nvSpPr>
        <p:spPr>
          <a:xfrm>
            <a:off x="12876286" y="3775725"/>
            <a:ext cx="14382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259,1</a:t>
            </a:r>
            <a:endParaRPr lang="fr-FR" sz="3600" dirty="0"/>
          </a:p>
        </p:txBody>
      </p:sp>
      <p:sp>
        <p:nvSpPr>
          <p:cNvPr id="34" name="Rectangle 33"/>
          <p:cNvSpPr/>
          <p:nvPr/>
        </p:nvSpPr>
        <p:spPr>
          <a:xfrm>
            <a:off x="9464953" y="5769592"/>
            <a:ext cx="10342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447</a:t>
            </a:r>
            <a:endParaRPr lang="fr-FR" sz="3600" dirty="0"/>
          </a:p>
        </p:txBody>
      </p:sp>
      <p:sp>
        <p:nvSpPr>
          <p:cNvPr id="35" name="Rectangle 34"/>
          <p:cNvSpPr/>
          <p:nvPr/>
        </p:nvSpPr>
        <p:spPr>
          <a:xfrm>
            <a:off x="9947505" y="4329758"/>
            <a:ext cx="10298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0,2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6" name="Arc 35"/>
          <p:cNvSpPr/>
          <p:nvPr/>
        </p:nvSpPr>
        <p:spPr>
          <a:xfrm>
            <a:off x="2170547" y="3315775"/>
            <a:ext cx="8668903" cy="4493650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069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8" grpId="0"/>
      <p:bldP spid="10" grpId="0"/>
      <p:bldP spid="11" grpId="0" animBg="1"/>
      <p:bldP spid="13" grpId="0" animBg="1"/>
      <p:bldP spid="20" grpId="0" animBg="1"/>
      <p:bldP spid="21" grpId="0"/>
      <p:bldP spid="22" grpId="0"/>
      <p:bldP spid="29" grpId="0"/>
      <p:bldP spid="32" grpId="0" animBg="1"/>
      <p:bldP spid="33" grpId="0"/>
      <p:bldP spid="34" grpId="0"/>
      <p:bldP spid="35" grpId="0"/>
      <p:bldP spid="3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65967" y="940063"/>
            <a:ext cx="660309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44,43 +    ?   = 47</a:t>
            </a:r>
            <a:endParaRPr lang="fr-FR" sz="6000" dirty="0"/>
          </a:p>
        </p:txBody>
      </p:sp>
      <p:sp>
        <p:nvSpPr>
          <p:cNvPr id="5" name="Rectangle 4"/>
          <p:cNvSpPr/>
          <p:nvPr/>
        </p:nvSpPr>
        <p:spPr>
          <a:xfrm>
            <a:off x="5790427" y="936668"/>
            <a:ext cx="1830950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2,57</a:t>
            </a:r>
            <a:endParaRPr lang="fr-FR" sz="6000" dirty="0"/>
          </a:p>
        </p:txBody>
      </p:sp>
      <p:sp>
        <p:nvSpPr>
          <p:cNvPr id="8" name="Rectangle 7"/>
          <p:cNvSpPr/>
          <p:nvPr/>
        </p:nvSpPr>
        <p:spPr>
          <a:xfrm>
            <a:off x="876013" y="5681347"/>
            <a:ext cx="7601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43</a:t>
            </a:r>
            <a:endParaRPr lang="fr-FR" sz="3600" dirty="0"/>
          </a:p>
        </p:txBody>
      </p:sp>
      <p:sp>
        <p:nvSpPr>
          <p:cNvPr id="10" name="Rectangle 9"/>
          <p:cNvSpPr/>
          <p:nvPr/>
        </p:nvSpPr>
        <p:spPr>
          <a:xfrm>
            <a:off x="4086837" y="5701436"/>
            <a:ext cx="14318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44,43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34088" y="2667087"/>
            <a:ext cx="1186011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2,57</a:t>
            </a:r>
            <a:endParaRPr lang="fr-FR" sz="3600" dirty="0"/>
          </a:p>
        </p:txBody>
      </p:sp>
      <p:sp>
        <p:nvSpPr>
          <p:cNvPr id="13" name="Arc 12"/>
          <p:cNvSpPr/>
          <p:nvPr/>
        </p:nvSpPr>
        <p:spPr>
          <a:xfrm>
            <a:off x="4648615" y="5011048"/>
            <a:ext cx="1504533" cy="1089994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28" name="Groupe 27"/>
          <p:cNvGrpSpPr/>
          <p:nvPr/>
        </p:nvGrpSpPr>
        <p:grpSpPr>
          <a:xfrm>
            <a:off x="1269999" y="5303042"/>
            <a:ext cx="9766301" cy="278786"/>
            <a:chOff x="1269999" y="5303042"/>
            <a:chExt cx="9766301" cy="278786"/>
          </a:xfrm>
        </p:grpSpPr>
        <p:cxnSp>
          <p:nvCxnSpPr>
            <p:cNvPr id="7" name="Connecteur droit 6"/>
            <p:cNvCxnSpPr/>
            <p:nvPr/>
          </p:nvCxnSpPr>
          <p:spPr>
            <a:xfrm>
              <a:off x="1270000" y="5562600"/>
              <a:ext cx="97663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1269999" y="5322270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>
              <a:off x="3711574" y="5309748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6153149" y="5322270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>
              <a:off x="8594724" y="5303042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11036299" y="5322270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3337914" y="5681347"/>
            <a:ext cx="7489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44</a:t>
            </a:r>
            <a:endParaRPr lang="fr-FR" sz="3600" dirty="0"/>
          </a:p>
        </p:txBody>
      </p:sp>
      <p:sp>
        <p:nvSpPr>
          <p:cNvPr id="31" name="Rectangle 30"/>
          <p:cNvSpPr/>
          <p:nvPr/>
        </p:nvSpPr>
        <p:spPr>
          <a:xfrm>
            <a:off x="5787440" y="5682905"/>
            <a:ext cx="7601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45</a:t>
            </a:r>
            <a:endParaRPr lang="fr-FR" sz="3600" dirty="0"/>
          </a:p>
        </p:txBody>
      </p:sp>
      <p:cxnSp>
        <p:nvCxnSpPr>
          <p:cNvPr id="37" name="Connecteur droit 36"/>
          <p:cNvCxnSpPr/>
          <p:nvPr/>
        </p:nvCxnSpPr>
        <p:spPr>
          <a:xfrm>
            <a:off x="4623988" y="5309748"/>
            <a:ext cx="1" cy="259558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>
            <a:off x="6153147" y="4518044"/>
            <a:ext cx="4883152" cy="2064721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4726915" y="4364717"/>
            <a:ext cx="14139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0,57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198223" y="3922393"/>
            <a:ext cx="3673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2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211414" y="5701436"/>
            <a:ext cx="7809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46</a:t>
            </a:r>
            <a:endParaRPr lang="fr-FR" sz="3600" dirty="0"/>
          </a:p>
        </p:txBody>
      </p:sp>
      <p:sp>
        <p:nvSpPr>
          <p:cNvPr id="32" name="Arc 31"/>
          <p:cNvSpPr/>
          <p:nvPr/>
        </p:nvSpPr>
        <p:spPr>
          <a:xfrm>
            <a:off x="4623987" y="3516410"/>
            <a:ext cx="6412311" cy="3868542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Rectangle 32"/>
          <p:cNvSpPr/>
          <p:nvPr/>
        </p:nvSpPr>
        <p:spPr>
          <a:xfrm>
            <a:off x="10656227" y="5701436"/>
            <a:ext cx="7521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47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76796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10" grpId="0"/>
      <p:bldP spid="11" grpId="0" animBg="1"/>
      <p:bldP spid="13" grpId="0" animBg="1"/>
      <p:bldP spid="20" grpId="0" animBg="1"/>
      <p:bldP spid="21" grpId="0"/>
      <p:bldP spid="22" grpId="0"/>
      <p:bldP spid="3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998646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800" dirty="0" smtClean="0">
                <a:latin typeface="Lexie Readable" pitchFamily="2" charset="0"/>
                <a:ea typeface="Lexie Readable" pitchFamily="2" charset="0"/>
              </a:rPr>
              <a:t>6 cm et 7 mm +            ?           = 10 cm</a:t>
            </a:r>
            <a:endParaRPr lang="fr-FR" sz="4800" dirty="0"/>
          </a:p>
        </p:txBody>
      </p:sp>
      <p:sp>
        <p:nvSpPr>
          <p:cNvPr id="5" name="Rectangle 4"/>
          <p:cNvSpPr/>
          <p:nvPr/>
        </p:nvSpPr>
        <p:spPr>
          <a:xfrm>
            <a:off x="5194010" y="996360"/>
            <a:ext cx="4079963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4800" dirty="0" smtClean="0">
                <a:latin typeface="Lexie Readable" pitchFamily="2" charset="0"/>
                <a:ea typeface="Lexie Readable" pitchFamily="2" charset="0"/>
              </a:rPr>
              <a:t>3 cm et 3 mm</a:t>
            </a:r>
            <a:endParaRPr lang="fr-FR" sz="4800" dirty="0"/>
          </a:p>
        </p:txBody>
      </p:sp>
      <p:sp>
        <p:nvSpPr>
          <p:cNvPr id="8" name="Rectangle 7"/>
          <p:cNvSpPr/>
          <p:nvPr/>
        </p:nvSpPr>
        <p:spPr>
          <a:xfrm>
            <a:off x="-1181052" y="2994369"/>
            <a:ext cx="7601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43</a:t>
            </a:r>
            <a:endParaRPr lang="fr-FR" sz="3600" dirty="0"/>
          </a:p>
        </p:txBody>
      </p:sp>
      <p:sp>
        <p:nvSpPr>
          <p:cNvPr id="10" name="Rectangle 9"/>
          <p:cNvSpPr/>
          <p:nvPr/>
        </p:nvSpPr>
        <p:spPr>
          <a:xfrm>
            <a:off x="351200" y="5788992"/>
            <a:ext cx="28488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6cm et 7mm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15728" y="2535271"/>
            <a:ext cx="3778539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3 cm et 3 mm</a:t>
            </a:r>
            <a:endParaRPr lang="fr-FR" sz="3600" dirty="0"/>
          </a:p>
        </p:txBody>
      </p:sp>
      <p:sp>
        <p:nvSpPr>
          <p:cNvPr id="13" name="Arc 12"/>
          <p:cNvSpPr/>
          <p:nvPr/>
        </p:nvSpPr>
        <p:spPr>
          <a:xfrm>
            <a:off x="2164655" y="5055105"/>
            <a:ext cx="1904260" cy="1040296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1270000" y="5562600"/>
            <a:ext cx="9766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863311" y="-555744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3659372" y="-555744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5746461" y="-555744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8188036" y="-574972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10629611" y="-555744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-1091438" y="4096095"/>
            <a:ext cx="7489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44</a:t>
            </a:r>
            <a:endParaRPr lang="fr-FR" sz="3600" dirty="0"/>
          </a:p>
        </p:txBody>
      </p:sp>
      <p:sp>
        <p:nvSpPr>
          <p:cNvPr id="31" name="Rectangle 30"/>
          <p:cNvSpPr/>
          <p:nvPr/>
        </p:nvSpPr>
        <p:spPr>
          <a:xfrm>
            <a:off x="-1188473" y="5055105"/>
            <a:ext cx="7601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45</a:t>
            </a:r>
            <a:endParaRPr lang="fr-FR" sz="3600" dirty="0"/>
          </a:p>
        </p:txBody>
      </p:sp>
      <p:cxnSp>
        <p:nvCxnSpPr>
          <p:cNvPr id="37" name="Connecteur droit 36"/>
          <p:cNvCxnSpPr/>
          <p:nvPr/>
        </p:nvCxnSpPr>
        <p:spPr>
          <a:xfrm>
            <a:off x="2140735" y="5320902"/>
            <a:ext cx="1" cy="259558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>
            <a:off x="4068916" y="4647922"/>
            <a:ext cx="6770533" cy="1822650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2364785" y="4366859"/>
            <a:ext cx="15889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3 mm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773008" y="3942371"/>
            <a:ext cx="17736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3 cm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553451" y="5788992"/>
            <a:ext cx="12121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7 cm</a:t>
            </a:r>
            <a:endParaRPr lang="fr-FR" sz="3600" dirty="0"/>
          </a:p>
        </p:txBody>
      </p:sp>
      <p:sp>
        <p:nvSpPr>
          <p:cNvPr id="34" name="Rectangle 33"/>
          <p:cNvSpPr/>
          <p:nvPr/>
        </p:nvSpPr>
        <p:spPr>
          <a:xfrm>
            <a:off x="10150625" y="5690775"/>
            <a:ext cx="14895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10 cm</a:t>
            </a:r>
            <a:endParaRPr lang="fr-FR" sz="3600" dirty="0"/>
          </a:p>
        </p:txBody>
      </p:sp>
      <p:sp>
        <p:nvSpPr>
          <p:cNvPr id="36" name="Arc 35"/>
          <p:cNvSpPr/>
          <p:nvPr/>
        </p:nvSpPr>
        <p:spPr>
          <a:xfrm>
            <a:off x="2170547" y="3315775"/>
            <a:ext cx="8668903" cy="4493650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171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10" grpId="0"/>
      <p:bldP spid="11" grpId="0" animBg="1"/>
      <p:bldP spid="13" grpId="0" animBg="1"/>
      <p:bldP spid="20" grpId="0" animBg="1"/>
      <p:bldP spid="21" grpId="0"/>
      <p:bldP spid="22" grpId="0"/>
      <p:bldP spid="29" grpId="0"/>
      <p:bldP spid="34" grpId="0"/>
      <p:bldP spid="3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Fin de la série 2</a:t>
            </a:r>
            <a:endParaRPr lang="fr-FR" dirty="0"/>
          </a:p>
        </p:txBody>
      </p:sp>
      <p:sp>
        <p:nvSpPr>
          <p:cNvPr id="4" name="ZoneTexte 3">
            <a:hlinkClick r:id="rId3" action="ppaction://hlinksldjump"/>
          </p:cNvPr>
          <p:cNvSpPr txBox="1"/>
          <p:nvPr/>
        </p:nvSpPr>
        <p:spPr>
          <a:xfrm>
            <a:off x="831850" y="5078186"/>
            <a:ext cx="4834164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Retour au menu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58619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21609" y="923063"/>
            <a:ext cx="446308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1,5 +  ?  = 2</a:t>
            </a:r>
            <a:endParaRPr lang="fr-FR" sz="6000" dirty="0"/>
          </a:p>
        </p:txBody>
      </p:sp>
      <p:sp>
        <p:nvSpPr>
          <p:cNvPr id="5" name="Rectangle 4"/>
          <p:cNvSpPr/>
          <p:nvPr/>
        </p:nvSpPr>
        <p:spPr>
          <a:xfrm>
            <a:off x="5712323" y="916358"/>
            <a:ext cx="1386918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0,5</a:t>
            </a:r>
            <a:endParaRPr lang="fr-FR" sz="6000" dirty="0"/>
          </a:p>
        </p:txBody>
      </p:sp>
      <p:sp>
        <p:nvSpPr>
          <p:cNvPr id="8" name="Rectangle 7"/>
          <p:cNvSpPr/>
          <p:nvPr/>
        </p:nvSpPr>
        <p:spPr>
          <a:xfrm>
            <a:off x="1017366" y="5681347"/>
            <a:ext cx="5052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0</a:t>
            </a:r>
            <a:endParaRPr lang="fr-FR" sz="3600" dirty="0"/>
          </a:p>
        </p:txBody>
      </p:sp>
      <p:sp>
        <p:nvSpPr>
          <p:cNvPr id="10" name="Rectangle 9"/>
          <p:cNvSpPr/>
          <p:nvPr/>
        </p:nvSpPr>
        <p:spPr>
          <a:xfrm>
            <a:off x="4508122" y="5688638"/>
            <a:ext cx="8274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1,5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42452" y="4205016"/>
            <a:ext cx="96413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0,5</a:t>
            </a:r>
            <a:endParaRPr lang="fr-FR" sz="3600" dirty="0"/>
          </a:p>
        </p:txBody>
      </p:sp>
      <p:sp>
        <p:nvSpPr>
          <p:cNvPr id="13" name="Arc 12"/>
          <p:cNvSpPr/>
          <p:nvPr/>
        </p:nvSpPr>
        <p:spPr>
          <a:xfrm>
            <a:off x="4895890" y="4981432"/>
            <a:ext cx="1257259" cy="1119323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8" name="Groupe 27"/>
          <p:cNvGrpSpPr/>
          <p:nvPr/>
        </p:nvGrpSpPr>
        <p:grpSpPr>
          <a:xfrm>
            <a:off x="1269999" y="5303042"/>
            <a:ext cx="9766301" cy="278786"/>
            <a:chOff x="1269999" y="5303042"/>
            <a:chExt cx="9766301" cy="278786"/>
          </a:xfrm>
        </p:grpSpPr>
        <p:cxnSp>
          <p:nvCxnSpPr>
            <p:cNvPr id="7" name="Connecteur droit 6"/>
            <p:cNvCxnSpPr/>
            <p:nvPr/>
          </p:nvCxnSpPr>
          <p:spPr>
            <a:xfrm>
              <a:off x="1270000" y="5562600"/>
              <a:ext cx="97663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1269999" y="5322270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>
              <a:off x="3711574" y="5309748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6153149" y="5322270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>
              <a:off x="8594724" y="5303042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11036299" y="5322270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3516480" y="5681347"/>
            <a:ext cx="4267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1</a:t>
            </a:r>
            <a:endParaRPr lang="fr-FR" sz="3600" dirty="0"/>
          </a:p>
        </p:txBody>
      </p:sp>
      <p:sp>
        <p:nvSpPr>
          <p:cNvPr id="31" name="Rectangle 30"/>
          <p:cNvSpPr/>
          <p:nvPr/>
        </p:nvSpPr>
        <p:spPr>
          <a:xfrm>
            <a:off x="5900515" y="5688638"/>
            <a:ext cx="5052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2</a:t>
            </a:r>
            <a:endParaRPr lang="fr-FR" sz="3600" dirty="0"/>
          </a:p>
        </p:txBody>
      </p:sp>
      <p:cxnSp>
        <p:nvCxnSpPr>
          <p:cNvPr id="37" name="Connecteur droit 36"/>
          <p:cNvCxnSpPr/>
          <p:nvPr/>
        </p:nvCxnSpPr>
        <p:spPr>
          <a:xfrm>
            <a:off x="4870875" y="5279223"/>
            <a:ext cx="1" cy="259558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16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10" grpId="0"/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13736" y="906618"/>
            <a:ext cx="600997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57 +   ?    = 100</a:t>
            </a:r>
            <a:endParaRPr lang="fr-FR" sz="6000" dirty="0"/>
          </a:p>
        </p:txBody>
      </p:sp>
      <p:sp>
        <p:nvSpPr>
          <p:cNvPr id="5" name="Rectangle 4"/>
          <p:cNvSpPr/>
          <p:nvPr/>
        </p:nvSpPr>
        <p:spPr>
          <a:xfrm>
            <a:off x="5233666" y="887391"/>
            <a:ext cx="1144865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43</a:t>
            </a:r>
            <a:endParaRPr lang="fr-FR" sz="6000" dirty="0"/>
          </a:p>
        </p:txBody>
      </p:sp>
      <p:sp>
        <p:nvSpPr>
          <p:cNvPr id="11" name="Rectangle 10"/>
          <p:cNvSpPr/>
          <p:nvPr/>
        </p:nvSpPr>
        <p:spPr>
          <a:xfrm>
            <a:off x="5602520" y="2433389"/>
            <a:ext cx="1377863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43</a:t>
            </a:r>
            <a:endParaRPr lang="fr-FR" sz="3600" dirty="0"/>
          </a:p>
        </p:txBody>
      </p:sp>
      <p:sp>
        <p:nvSpPr>
          <p:cNvPr id="13" name="Arc 12"/>
          <p:cNvSpPr/>
          <p:nvPr/>
        </p:nvSpPr>
        <p:spPr>
          <a:xfrm>
            <a:off x="2022131" y="4811014"/>
            <a:ext cx="1649924" cy="1195466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>
            <a:off x="1270000" y="5562600"/>
            <a:ext cx="9766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2009716" y="5317039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3672055" y="5317039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10579099" y="5317039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684871" y="5688638"/>
            <a:ext cx="7633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57</a:t>
            </a:r>
            <a:endParaRPr lang="fr-FR" sz="3600" dirty="0"/>
          </a:p>
        </p:txBody>
      </p:sp>
      <p:sp>
        <p:nvSpPr>
          <p:cNvPr id="31" name="Rectangle 30"/>
          <p:cNvSpPr/>
          <p:nvPr/>
        </p:nvSpPr>
        <p:spPr>
          <a:xfrm>
            <a:off x="10045138" y="5688638"/>
            <a:ext cx="10679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100</a:t>
            </a:r>
            <a:endParaRPr lang="fr-FR" sz="3600" dirty="0"/>
          </a:p>
        </p:txBody>
      </p:sp>
      <p:sp>
        <p:nvSpPr>
          <p:cNvPr id="17" name="Rectangle 16"/>
          <p:cNvSpPr/>
          <p:nvPr/>
        </p:nvSpPr>
        <p:spPr>
          <a:xfrm>
            <a:off x="2608085" y="4112055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3</a:t>
            </a:r>
            <a:endParaRPr lang="fr-FR" sz="3600" dirty="0"/>
          </a:p>
        </p:txBody>
      </p:sp>
      <p:sp>
        <p:nvSpPr>
          <p:cNvPr id="18" name="Rectangle 17"/>
          <p:cNvSpPr/>
          <p:nvPr/>
        </p:nvSpPr>
        <p:spPr>
          <a:xfrm>
            <a:off x="3274741" y="5664173"/>
            <a:ext cx="8194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60</a:t>
            </a:r>
            <a:endParaRPr lang="fr-FR" sz="3600" dirty="0"/>
          </a:p>
        </p:txBody>
      </p:sp>
      <p:sp>
        <p:nvSpPr>
          <p:cNvPr id="20" name="Arc 19"/>
          <p:cNvSpPr/>
          <p:nvPr/>
        </p:nvSpPr>
        <p:spPr>
          <a:xfrm>
            <a:off x="3708702" y="4310743"/>
            <a:ext cx="6870397" cy="2309108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6734172" y="3618563"/>
            <a:ext cx="7873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40</a:t>
            </a:r>
            <a:endParaRPr lang="fr-FR" sz="3600" dirty="0"/>
          </a:p>
        </p:txBody>
      </p:sp>
      <p:sp>
        <p:nvSpPr>
          <p:cNvPr id="23" name="Arc 22"/>
          <p:cNvSpPr/>
          <p:nvPr/>
        </p:nvSpPr>
        <p:spPr>
          <a:xfrm>
            <a:off x="2003806" y="3233057"/>
            <a:ext cx="8575293" cy="4597161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7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11" grpId="0" animBg="1"/>
      <p:bldP spid="13" grpId="0" animBg="1"/>
      <p:bldP spid="17" grpId="0"/>
      <p:bldP spid="18" grpId="0"/>
      <p:bldP spid="20" grpId="0" animBg="1"/>
      <p:bldP spid="22" grpId="0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13736" y="906618"/>
            <a:ext cx="571021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dirty="0">
                <a:latin typeface="Lexie Readable" pitchFamily="2" charset="0"/>
                <a:ea typeface="Lexie Readable" pitchFamily="2" charset="0"/>
              </a:rPr>
              <a:t>2</a:t>
            </a:r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,57 +   ?    = 3</a:t>
            </a:r>
            <a:endParaRPr lang="fr-FR" sz="6000" dirty="0"/>
          </a:p>
        </p:txBody>
      </p:sp>
      <p:sp>
        <p:nvSpPr>
          <p:cNvPr id="5" name="Rectangle 4"/>
          <p:cNvSpPr/>
          <p:nvPr/>
        </p:nvSpPr>
        <p:spPr>
          <a:xfrm>
            <a:off x="5524518" y="887391"/>
            <a:ext cx="1858201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0,43</a:t>
            </a:r>
            <a:endParaRPr lang="fr-FR" sz="6000" dirty="0"/>
          </a:p>
        </p:txBody>
      </p:sp>
      <p:sp>
        <p:nvSpPr>
          <p:cNvPr id="10" name="Rectangle 9"/>
          <p:cNvSpPr/>
          <p:nvPr/>
        </p:nvSpPr>
        <p:spPr>
          <a:xfrm>
            <a:off x="4508122" y="5688638"/>
            <a:ext cx="11721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2,57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35587" y="4164682"/>
            <a:ext cx="1377863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0,43</a:t>
            </a:r>
            <a:endParaRPr lang="fr-FR" sz="3600" dirty="0"/>
          </a:p>
        </p:txBody>
      </p:sp>
      <p:sp>
        <p:nvSpPr>
          <p:cNvPr id="13" name="Arc 12"/>
          <p:cNvSpPr/>
          <p:nvPr/>
        </p:nvSpPr>
        <p:spPr>
          <a:xfrm>
            <a:off x="4895890" y="4981432"/>
            <a:ext cx="1257259" cy="1119323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8" name="Groupe 27"/>
          <p:cNvGrpSpPr/>
          <p:nvPr/>
        </p:nvGrpSpPr>
        <p:grpSpPr>
          <a:xfrm>
            <a:off x="1269999" y="5303042"/>
            <a:ext cx="9766301" cy="278786"/>
            <a:chOff x="1269999" y="5303042"/>
            <a:chExt cx="9766301" cy="278786"/>
          </a:xfrm>
        </p:grpSpPr>
        <p:cxnSp>
          <p:nvCxnSpPr>
            <p:cNvPr id="7" name="Connecteur droit 6"/>
            <p:cNvCxnSpPr/>
            <p:nvPr/>
          </p:nvCxnSpPr>
          <p:spPr>
            <a:xfrm>
              <a:off x="1270000" y="5562600"/>
              <a:ext cx="97663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1269999" y="5322270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>
              <a:off x="3711574" y="5309748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6153149" y="5322270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>
              <a:off x="8594724" y="5303042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11036299" y="5322270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3516480" y="5681347"/>
            <a:ext cx="4860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>
                <a:latin typeface="Lexie Readable" pitchFamily="2" charset="0"/>
                <a:ea typeface="Lexie Readable" pitchFamily="2" charset="0"/>
              </a:rPr>
              <a:t>2</a:t>
            </a:r>
            <a:endParaRPr lang="fr-FR" sz="3600" dirty="0"/>
          </a:p>
        </p:txBody>
      </p:sp>
      <p:sp>
        <p:nvSpPr>
          <p:cNvPr id="31" name="Rectangle 30"/>
          <p:cNvSpPr/>
          <p:nvPr/>
        </p:nvSpPr>
        <p:spPr>
          <a:xfrm>
            <a:off x="5900515" y="5688638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>
                <a:latin typeface="Lexie Readable" pitchFamily="2" charset="0"/>
                <a:ea typeface="Lexie Readable" pitchFamily="2" charset="0"/>
              </a:rPr>
              <a:t>3</a:t>
            </a:r>
            <a:endParaRPr lang="fr-FR" sz="3600" dirty="0"/>
          </a:p>
        </p:txBody>
      </p:sp>
      <p:cxnSp>
        <p:nvCxnSpPr>
          <p:cNvPr id="37" name="Connecteur droit 36"/>
          <p:cNvCxnSpPr/>
          <p:nvPr/>
        </p:nvCxnSpPr>
        <p:spPr>
          <a:xfrm>
            <a:off x="4870875" y="5279223"/>
            <a:ext cx="1" cy="259558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15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10" grpId="0"/>
      <p:bldP spid="11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21609" y="923063"/>
            <a:ext cx="478849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17 +  ?  = 30</a:t>
            </a:r>
            <a:endParaRPr lang="fr-FR" sz="6000" dirty="0"/>
          </a:p>
        </p:txBody>
      </p:sp>
      <p:sp>
        <p:nvSpPr>
          <p:cNvPr id="5" name="Rectangle 4"/>
          <p:cNvSpPr/>
          <p:nvPr/>
        </p:nvSpPr>
        <p:spPr>
          <a:xfrm>
            <a:off x="5712323" y="916358"/>
            <a:ext cx="1077539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13</a:t>
            </a:r>
            <a:endParaRPr lang="fr-FR" sz="6000" dirty="0"/>
          </a:p>
        </p:txBody>
      </p:sp>
      <p:sp>
        <p:nvSpPr>
          <p:cNvPr id="8" name="Rectangle 7"/>
          <p:cNvSpPr/>
          <p:nvPr/>
        </p:nvSpPr>
        <p:spPr>
          <a:xfrm>
            <a:off x="1017366" y="5681347"/>
            <a:ext cx="5052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0</a:t>
            </a:r>
            <a:endParaRPr lang="fr-FR" sz="3600" dirty="0"/>
          </a:p>
        </p:txBody>
      </p:sp>
      <p:sp>
        <p:nvSpPr>
          <p:cNvPr id="10" name="Rectangle 9"/>
          <p:cNvSpPr/>
          <p:nvPr/>
        </p:nvSpPr>
        <p:spPr>
          <a:xfrm>
            <a:off x="5114790" y="5688638"/>
            <a:ext cx="7120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17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87331" y="3211734"/>
            <a:ext cx="96413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13</a:t>
            </a:r>
            <a:endParaRPr lang="fr-FR" sz="3600" dirty="0"/>
          </a:p>
        </p:txBody>
      </p:sp>
      <p:sp>
        <p:nvSpPr>
          <p:cNvPr id="13" name="Arc 12"/>
          <p:cNvSpPr/>
          <p:nvPr/>
        </p:nvSpPr>
        <p:spPr>
          <a:xfrm>
            <a:off x="5524518" y="4977384"/>
            <a:ext cx="628631" cy="1123371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8" name="Groupe 27"/>
          <p:cNvGrpSpPr/>
          <p:nvPr/>
        </p:nvGrpSpPr>
        <p:grpSpPr>
          <a:xfrm>
            <a:off x="1269999" y="5303042"/>
            <a:ext cx="9766301" cy="278786"/>
            <a:chOff x="1269999" y="5303042"/>
            <a:chExt cx="9766301" cy="278786"/>
          </a:xfrm>
        </p:grpSpPr>
        <p:cxnSp>
          <p:nvCxnSpPr>
            <p:cNvPr id="7" name="Connecteur droit 6"/>
            <p:cNvCxnSpPr/>
            <p:nvPr/>
          </p:nvCxnSpPr>
          <p:spPr>
            <a:xfrm>
              <a:off x="1270000" y="5562600"/>
              <a:ext cx="97663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1269999" y="5322270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>
              <a:off x="3711574" y="5309748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6153149" y="5322270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>
              <a:off x="8594724" y="5303042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11036299" y="5322270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3363876" y="5681347"/>
            <a:ext cx="747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10</a:t>
            </a:r>
            <a:endParaRPr lang="fr-FR" sz="3600" dirty="0"/>
          </a:p>
        </p:txBody>
      </p:sp>
      <p:sp>
        <p:nvSpPr>
          <p:cNvPr id="31" name="Rectangle 30"/>
          <p:cNvSpPr/>
          <p:nvPr/>
        </p:nvSpPr>
        <p:spPr>
          <a:xfrm>
            <a:off x="5900515" y="5688638"/>
            <a:ext cx="8066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20</a:t>
            </a:r>
            <a:endParaRPr lang="fr-FR" sz="3600" dirty="0"/>
          </a:p>
        </p:txBody>
      </p:sp>
      <p:cxnSp>
        <p:nvCxnSpPr>
          <p:cNvPr id="37" name="Connecteur droit 36"/>
          <p:cNvCxnSpPr/>
          <p:nvPr/>
        </p:nvCxnSpPr>
        <p:spPr>
          <a:xfrm>
            <a:off x="5524518" y="5294324"/>
            <a:ext cx="1" cy="259558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>
            <a:off x="6138722" y="4791586"/>
            <a:ext cx="2441575" cy="1430792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5603794" y="4378115"/>
            <a:ext cx="4700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3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71410" y="4145255"/>
            <a:ext cx="7761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10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355836" y="5701436"/>
            <a:ext cx="7986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30</a:t>
            </a:r>
            <a:endParaRPr lang="fr-FR" sz="3600" dirty="0"/>
          </a:p>
        </p:txBody>
      </p:sp>
      <p:sp>
        <p:nvSpPr>
          <p:cNvPr id="32" name="Arc 31"/>
          <p:cNvSpPr/>
          <p:nvPr/>
        </p:nvSpPr>
        <p:spPr>
          <a:xfrm>
            <a:off x="5524517" y="4001660"/>
            <a:ext cx="3045580" cy="2821953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6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10" grpId="0"/>
      <p:bldP spid="11" grpId="0" animBg="1"/>
      <p:bldP spid="13" grpId="0" animBg="1"/>
      <p:bldP spid="20" grpId="0" animBg="1"/>
      <p:bldP spid="21" grpId="0"/>
      <p:bldP spid="22" grpId="0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21609" y="923063"/>
            <a:ext cx="443422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1,7 +  ?  = 3</a:t>
            </a:r>
            <a:endParaRPr lang="fr-FR" sz="6000" dirty="0"/>
          </a:p>
        </p:txBody>
      </p:sp>
      <p:sp>
        <p:nvSpPr>
          <p:cNvPr id="5" name="Rectangle 4"/>
          <p:cNvSpPr/>
          <p:nvPr/>
        </p:nvSpPr>
        <p:spPr>
          <a:xfrm>
            <a:off x="5712323" y="916358"/>
            <a:ext cx="1257075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1,3</a:t>
            </a:r>
            <a:endParaRPr lang="fr-FR" sz="6000" dirty="0"/>
          </a:p>
        </p:txBody>
      </p:sp>
      <p:sp>
        <p:nvSpPr>
          <p:cNvPr id="8" name="Rectangle 7"/>
          <p:cNvSpPr/>
          <p:nvPr/>
        </p:nvSpPr>
        <p:spPr>
          <a:xfrm>
            <a:off x="1017366" y="5681347"/>
            <a:ext cx="5052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0</a:t>
            </a:r>
            <a:endParaRPr lang="fr-FR" sz="3600" dirty="0"/>
          </a:p>
        </p:txBody>
      </p:sp>
      <p:sp>
        <p:nvSpPr>
          <p:cNvPr id="10" name="Rectangle 9"/>
          <p:cNvSpPr/>
          <p:nvPr/>
        </p:nvSpPr>
        <p:spPr>
          <a:xfrm>
            <a:off x="5114790" y="5688638"/>
            <a:ext cx="8194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1,7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87331" y="3211734"/>
            <a:ext cx="96413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600" dirty="0">
                <a:latin typeface="Lexie Readable" pitchFamily="2" charset="0"/>
                <a:ea typeface="Lexie Readable" pitchFamily="2" charset="0"/>
              </a:rPr>
              <a:t>1</a:t>
            </a:r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,3</a:t>
            </a:r>
            <a:endParaRPr lang="fr-FR" sz="3600" dirty="0"/>
          </a:p>
        </p:txBody>
      </p:sp>
      <p:sp>
        <p:nvSpPr>
          <p:cNvPr id="13" name="Arc 12"/>
          <p:cNvSpPr/>
          <p:nvPr/>
        </p:nvSpPr>
        <p:spPr>
          <a:xfrm>
            <a:off x="5524518" y="4977384"/>
            <a:ext cx="628631" cy="1123371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8" name="Groupe 27"/>
          <p:cNvGrpSpPr/>
          <p:nvPr/>
        </p:nvGrpSpPr>
        <p:grpSpPr>
          <a:xfrm>
            <a:off x="1269999" y="5303042"/>
            <a:ext cx="9766301" cy="278786"/>
            <a:chOff x="1269999" y="5303042"/>
            <a:chExt cx="9766301" cy="278786"/>
          </a:xfrm>
        </p:grpSpPr>
        <p:cxnSp>
          <p:nvCxnSpPr>
            <p:cNvPr id="7" name="Connecteur droit 6"/>
            <p:cNvCxnSpPr/>
            <p:nvPr/>
          </p:nvCxnSpPr>
          <p:spPr>
            <a:xfrm>
              <a:off x="1270000" y="5562600"/>
              <a:ext cx="97663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1269999" y="5322270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>
              <a:off x="3711574" y="5309748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6153149" y="5322270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>
              <a:off x="8594724" y="5303042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11036299" y="5322270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3516480" y="5681347"/>
            <a:ext cx="4267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1</a:t>
            </a:r>
            <a:endParaRPr lang="fr-FR" sz="3600" dirty="0"/>
          </a:p>
        </p:txBody>
      </p:sp>
      <p:sp>
        <p:nvSpPr>
          <p:cNvPr id="31" name="Rectangle 30"/>
          <p:cNvSpPr/>
          <p:nvPr/>
        </p:nvSpPr>
        <p:spPr>
          <a:xfrm>
            <a:off x="5900515" y="5688638"/>
            <a:ext cx="5052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2</a:t>
            </a:r>
            <a:endParaRPr lang="fr-FR" sz="3600" dirty="0"/>
          </a:p>
        </p:txBody>
      </p:sp>
      <p:cxnSp>
        <p:nvCxnSpPr>
          <p:cNvPr id="37" name="Connecteur droit 36"/>
          <p:cNvCxnSpPr/>
          <p:nvPr/>
        </p:nvCxnSpPr>
        <p:spPr>
          <a:xfrm>
            <a:off x="5524518" y="5294324"/>
            <a:ext cx="1" cy="259558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>
            <a:off x="6138722" y="4791586"/>
            <a:ext cx="2441575" cy="1430792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5356766" y="4180331"/>
            <a:ext cx="9641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0,3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175817" y="4001660"/>
            <a:ext cx="3673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1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355836" y="5701436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3</a:t>
            </a:r>
            <a:endParaRPr lang="fr-FR" sz="3600" dirty="0"/>
          </a:p>
        </p:txBody>
      </p:sp>
      <p:sp>
        <p:nvSpPr>
          <p:cNvPr id="32" name="Arc 31"/>
          <p:cNvSpPr/>
          <p:nvPr/>
        </p:nvSpPr>
        <p:spPr>
          <a:xfrm>
            <a:off x="5524517" y="4001660"/>
            <a:ext cx="3045580" cy="2821953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19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10" grpId="0"/>
      <p:bldP spid="11" grpId="0" animBg="1"/>
      <p:bldP spid="13" grpId="0" animBg="1"/>
      <p:bldP spid="20" grpId="0" animBg="1"/>
      <p:bldP spid="21" grpId="0"/>
      <p:bldP spid="22" grpId="0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21609" y="923063"/>
            <a:ext cx="496161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9,4 +  ?  = 12</a:t>
            </a:r>
            <a:endParaRPr lang="fr-FR" sz="6000" dirty="0"/>
          </a:p>
        </p:txBody>
      </p:sp>
      <p:sp>
        <p:nvSpPr>
          <p:cNvPr id="5" name="Rectangle 4"/>
          <p:cNvSpPr/>
          <p:nvPr/>
        </p:nvSpPr>
        <p:spPr>
          <a:xfrm>
            <a:off x="5874226" y="903836"/>
            <a:ext cx="1390124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2,6</a:t>
            </a:r>
            <a:endParaRPr lang="fr-FR" sz="6000" dirty="0"/>
          </a:p>
        </p:txBody>
      </p:sp>
      <p:sp>
        <p:nvSpPr>
          <p:cNvPr id="8" name="Rectangle 7"/>
          <p:cNvSpPr/>
          <p:nvPr/>
        </p:nvSpPr>
        <p:spPr>
          <a:xfrm>
            <a:off x="1017366" y="5681347"/>
            <a:ext cx="4940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>
                <a:latin typeface="Lexie Readable" pitchFamily="2" charset="0"/>
                <a:ea typeface="Lexie Readable" pitchFamily="2" charset="0"/>
              </a:rPr>
              <a:t>9</a:t>
            </a:r>
            <a:endParaRPr lang="fr-FR" sz="3600" dirty="0"/>
          </a:p>
        </p:txBody>
      </p:sp>
      <p:sp>
        <p:nvSpPr>
          <p:cNvPr id="10" name="Rectangle 9"/>
          <p:cNvSpPr/>
          <p:nvPr/>
        </p:nvSpPr>
        <p:spPr>
          <a:xfrm>
            <a:off x="1890958" y="5701436"/>
            <a:ext cx="8835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9,4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12245" y="3025933"/>
            <a:ext cx="96413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2,6</a:t>
            </a:r>
            <a:endParaRPr lang="fr-FR" sz="3600" dirty="0"/>
          </a:p>
        </p:txBody>
      </p:sp>
      <p:sp>
        <p:nvSpPr>
          <p:cNvPr id="13" name="Arc 12"/>
          <p:cNvSpPr/>
          <p:nvPr/>
        </p:nvSpPr>
        <p:spPr>
          <a:xfrm>
            <a:off x="2313258" y="4995082"/>
            <a:ext cx="1422944" cy="1129204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8" name="Groupe 27"/>
          <p:cNvGrpSpPr/>
          <p:nvPr/>
        </p:nvGrpSpPr>
        <p:grpSpPr>
          <a:xfrm>
            <a:off x="1269999" y="5303042"/>
            <a:ext cx="9766301" cy="278786"/>
            <a:chOff x="1269999" y="5303042"/>
            <a:chExt cx="9766301" cy="278786"/>
          </a:xfrm>
        </p:grpSpPr>
        <p:cxnSp>
          <p:nvCxnSpPr>
            <p:cNvPr id="7" name="Connecteur droit 6"/>
            <p:cNvCxnSpPr/>
            <p:nvPr/>
          </p:nvCxnSpPr>
          <p:spPr>
            <a:xfrm>
              <a:off x="1270000" y="5562600"/>
              <a:ext cx="97663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1269999" y="5322270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>
              <a:off x="3711574" y="5309748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6153149" y="5322270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>
              <a:off x="8594724" y="5303042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11036299" y="5322270"/>
              <a:ext cx="1" cy="25955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3337914" y="5681347"/>
            <a:ext cx="747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10</a:t>
            </a:r>
            <a:endParaRPr lang="fr-FR" sz="3600" dirty="0"/>
          </a:p>
        </p:txBody>
      </p:sp>
      <p:sp>
        <p:nvSpPr>
          <p:cNvPr id="31" name="Rectangle 30"/>
          <p:cNvSpPr/>
          <p:nvPr/>
        </p:nvSpPr>
        <p:spPr>
          <a:xfrm>
            <a:off x="5900515" y="5688638"/>
            <a:ext cx="6687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11</a:t>
            </a:r>
            <a:endParaRPr lang="fr-FR" sz="3600" dirty="0"/>
          </a:p>
        </p:txBody>
      </p:sp>
      <p:cxnSp>
        <p:nvCxnSpPr>
          <p:cNvPr id="37" name="Connecteur droit 36"/>
          <p:cNvCxnSpPr/>
          <p:nvPr/>
        </p:nvCxnSpPr>
        <p:spPr>
          <a:xfrm>
            <a:off x="2332744" y="5322270"/>
            <a:ext cx="1" cy="259558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>
            <a:off x="3686947" y="4490114"/>
            <a:ext cx="4883150" cy="2092652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542663" y="4364717"/>
            <a:ext cx="9641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0,6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92688" y="3871713"/>
            <a:ext cx="3673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2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355836" y="5701436"/>
            <a:ext cx="7280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12</a:t>
            </a:r>
            <a:endParaRPr lang="fr-FR" sz="3600" dirty="0"/>
          </a:p>
        </p:txBody>
      </p:sp>
      <p:sp>
        <p:nvSpPr>
          <p:cNvPr id="32" name="Arc 31"/>
          <p:cNvSpPr/>
          <p:nvPr/>
        </p:nvSpPr>
        <p:spPr>
          <a:xfrm>
            <a:off x="2313258" y="3858066"/>
            <a:ext cx="6256839" cy="2965548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98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10" grpId="0"/>
      <p:bldP spid="11" grpId="0" animBg="1"/>
      <p:bldP spid="13" grpId="0" animBg="1"/>
      <p:bldP spid="20" grpId="0" animBg="1"/>
      <p:bldP spid="21" grpId="0"/>
      <p:bldP spid="22" grpId="0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49400" y="998646"/>
            <a:ext cx="670407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123,2 +   ?   = 141</a:t>
            </a:r>
            <a:endParaRPr lang="fr-FR" sz="6000" dirty="0"/>
          </a:p>
        </p:txBody>
      </p:sp>
      <p:sp>
        <p:nvSpPr>
          <p:cNvPr id="5" name="Rectangle 4"/>
          <p:cNvSpPr/>
          <p:nvPr/>
        </p:nvSpPr>
        <p:spPr>
          <a:xfrm>
            <a:off x="5357342" y="1009003"/>
            <a:ext cx="1736373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6000" dirty="0" smtClean="0">
                <a:latin typeface="Lexie Readable" pitchFamily="2" charset="0"/>
                <a:ea typeface="Lexie Readable" pitchFamily="2" charset="0"/>
              </a:rPr>
              <a:t>17,8</a:t>
            </a:r>
            <a:endParaRPr lang="fr-FR" sz="6000" dirty="0"/>
          </a:p>
        </p:txBody>
      </p:sp>
      <p:sp>
        <p:nvSpPr>
          <p:cNvPr id="8" name="Rectangle 7"/>
          <p:cNvSpPr/>
          <p:nvPr/>
        </p:nvSpPr>
        <p:spPr>
          <a:xfrm>
            <a:off x="-1181052" y="2994369"/>
            <a:ext cx="7601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43</a:t>
            </a:r>
            <a:endParaRPr lang="fr-FR" sz="3600" dirty="0"/>
          </a:p>
        </p:txBody>
      </p:sp>
      <p:sp>
        <p:nvSpPr>
          <p:cNvPr id="10" name="Rectangle 9"/>
          <p:cNvSpPr/>
          <p:nvPr/>
        </p:nvSpPr>
        <p:spPr>
          <a:xfrm>
            <a:off x="1449554" y="5736443"/>
            <a:ext cx="14302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123,2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46461" y="2700125"/>
            <a:ext cx="1319361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17,8</a:t>
            </a:r>
            <a:endParaRPr lang="fr-FR" sz="3600" dirty="0"/>
          </a:p>
        </p:txBody>
      </p:sp>
      <p:sp>
        <p:nvSpPr>
          <p:cNvPr id="13" name="Arc 12"/>
          <p:cNvSpPr/>
          <p:nvPr/>
        </p:nvSpPr>
        <p:spPr>
          <a:xfrm>
            <a:off x="2164655" y="5055105"/>
            <a:ext cx="1173260" cy="1040296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>
            <a:off x="1270000" y="5562600"/>
            <a:ext cx="9766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863311" y="-555744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3659372" y="-555744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5746461" y="-555744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8188036" y="-574972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10629611" y="-555744"/>
            <a:ext cx="1" cy="2595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-1091438" y="4096095"/>
            <a:ext cx="7489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44</a:t>
            </a:r>
            <a:endParaRPr lang="fr-FR" sz="3600" dirty="0"/>
          </a:p>
        </p:txBody>
      </p:sp>
      <p:sp>
        <p:nvSpPr>
          <p:cNvPr id="31" name="Rectangle 30"/>
          <p:cNvSpPr/>
          <p:nvPr/>
        </p:nvSpPr>
        <p:spPr>
          <a:xfrm>
            <a:off x="-1188473" y="5055105"/>
            <a:ext cx="7601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45</a:t>
            </a:r>
            <a:endParaRPr lang="fr-FR" sz="3600" dirty="0"/>
          </a:p>
        </p:txBody>
      </p:sp>
      <p:cxnSp>
        <p:nvCxnSpPr>
          <p:cNvPr id="37" name="Connecteur droit 36"/>
          <p:cNvCxnSpPr/>
          <p:nvPr/>
        </p:nvCxnSpPr>
        <p:spPr>
          <a:xfrm>
            <a:off x="2140735" y="5320902"/>
            <a:ext cx="1" cy="259558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>
            <a:off x="3332375" y="4742426"/>
            <a:ext cx="2560317" cy="1728146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283150" y="4330782"/>
            <a:ext cx="9641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0,8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17585" y="4043694"/>
            <a:ext cx="3673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6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56726" y="5751823"/>
            <a:ext cx="10102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124</a:t>
            </a:r>
            <a:endParaRPr lang="fr-FR" sz="3600" dirty="0"/>
          </a:p>
        </p:txBody>
      </p:sp>
      <p:sp>
        <p:nvSpPr>
          <p:cNvPr id="32" name="Arc 31"/>
          <p:cNvSpPr/>
          <p:nvPr/>
        </p:nvSpPr>
        <p:spPr>
          <a:xfrm>
            <a:off x="5901440" y="4657872"/>
            <a:ext cx="4938010" cy="1929504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10462425" y="5701435"/>
            <a:ext cx="9509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141</a:t>
            </a:r>
            <a:endParaRPr lang="fr-FR" sz="3600" dirty="0"/>
          </a:p>
        </p:txBody>
      </p:sp>
      <p:sp>
        <p:nvSpPr>
          <p:cNvPr id="34" name="Rectangle 33"/>
          <p:cNvSpPr/>
          <p:nvPr/>
        </p:nvSpPr>
        <p:spPr>
          <a:xfrm>
            <a:off x="5401843" y="5751823"/>
            <a:ext cx="10406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Lexie Readable" pitchFamily="2" charset="0"/>
                <a:ea typeface="Lexie Readable" pitchFamily="2" charset="0"/>
              </a:rPr>
              <a:t>130</a:t>
            </a:r>
            <a:endParaRPr lang="fr-FR" sz="3600" dirty="0"/>
          </a:p>
        </p:txBody>
      </p:sp>
      <p:sp>
        <p:nvSpPr>
          <p:cNvPr id="35" name="Rectangle 34"/>
          <p:cNvSpPr/>
          <p:nvPr/>
        </p:nvSpPr>
        <p:spPr>
          <a:xfrm>
            <a:off x="8007384" y="4042753"/>
            <a:ext cx="8003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latin typeface="Lexie Readable" pitchFamily="2" charset="0"/>
                <a:ea typeface="Lexie Readable" pitchFamily="2" charset="0"/>
              </a:rPr>
              <a:t>11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6" name="Arc 35"/>
          <p:cNvSpPr/>
          <p:nvPr/>
        </p:nvSpPr>
        <p:spPr>
          <a:xfrm>
            <a:off x="2170547" y="3315775"/>
            <a:ext cx="8668903" cy="4493650"/>
          </a:xfrm>
          <a:prstGeom prst="arc">
            <a:avLst>
              <a:gd name="adj1" fmla="val 10800000"/>
              <a:gd name="adj2" fmla="val 215498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114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10" grpId="0"/>
      <p:bldP spid="11" grpId="0" animBg="1"/>
      <p:bldP spid="13" grpId="0" animBg="1"/>
      <p:bldP spid="20" grpId="0" animBg="1"/>
      <p:bldP spid="21" grpId="0"/>
      <p:bldP spid="22" grpId="0"/>
      <p:bldP spid="29" grpId="0"/>
      <p:bldP spid="32" grpId="0" animBg="1"/>
      <p:bldP spid="33" grpId="0"/>
      <p:bldP spid="34" grpId="0"/>
      <p:bldP spid="35" grpId="0"/>
      <p:bldP spid="3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989</TotalTime>
  <Words>573</Words>
  <Application>Microsoft Office PowerPoint</Application>
  <PresentationFormat>Grand écran</PresentationFormat>
  <Paragraphs>257</Paragraphs>
  <Slides>25</Slides>
  <Notes>17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Lexie Readable</vt:lpstr>
      <vt:lpstr>Thème Office</vt:lpstr>
      <vt:lpstr>Compléments à l’unité supérieure</vt:lpstr>
      <vt:lpstr>Série 1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Fin de la série 1</vt:lpstr>
      <vt:lpstr>Série 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Fin de la série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Schéma-ligne et boites</dc:title>
  <dc:creator>Pierre Snaet</dc:creator>
  <cp:lastModifiedBy>Pierre Snaet</cp:lastModifiedBy>
  <cp:revision>30</cp:revision>
  <dcterms:created xsi:type="dcterms:W3CDTF">2019-02-01T12:31:45Z</dcterms:created>
  <dcterms:modified xsi:type="dcterms:W3CDTF">2019-02-27T18:03:24Z</dcterms:modified>
</cp:coreProperties>
</file>